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45" r:id="rId2"/>
    <p:sldId id="3312" r:id="rId3"/>
    <p:sldId id="4064" r:id="rId4"/>
    <p:sldId id="267" r:id="rId5"/>
    <p:sldId id="268" r:id="rId6"/>
    <p:sldId id="269" r:id="rId7"/>
    <p:sldId id="3317" r:id="rId8"/>
    <p:sldId id="3387" r:id="rId9"/>
    <p:sldId id="303" r:id="rId10"/>
    <p:sldId id="3313" r:id="rId11"/>
    <p:sldId id="1604" r:id="rId12"/>
    <p:sldId id="720" r:id="rId13"/>
    <p:sldId id="722" r:id="rId14"/>
    <p:sldId id="725" r:id="rId15"/>
    <p:sldId id="727" r:id="rId16"/>
    <p:sldId id="729" r:id="rId17"/>
    <p:sldId id="730" r:id="rId18"/>
    <p:sldId id="731" r:id="rId19"/>
    <p:sldId id="732" r:id="rId20"/>
    <p:sldId id="733" r:id="rId21"/>
    <p:sldId id="4059" r:id="rId22"/>
    <p:sldId id="325" r:id="rId23"/>
    <p:sldId id="275" r:id="rId24"/>
    <p:sldId id="276" r:id="rId25"/>
    <p:sldId id="346"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1F2D"/>
    <a:srgbClr val="74121D"/>
    <a:srgbClr val="A6A6A6"/>
    <a:srgbClr val="5F5F5F"/>
    <a:srgbClr val="D9D9D9"/>
    <a:srgbClr val="2C2C2C"/>
    <a:srgbClr val="5A5A5A"/>
    <a:srgbClr val="D3A76D"/>
    <a:srgbClr val="404040"/>
    <a:srgbClr val="A73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35" autoAdjust="0"/>
    <p:restoredTop sz="96341" autoAdjust="0"/>
  </p:normalViewPr>
  <p:slideViewPr>
    <p:cSldViewPr snapToGrid="0">
      <p:cViewPr varScale="1">
        <p:scale>
          <a:sx n="76" d="100"/>
          <a:sy n="76" d="100"/>
        </p:scale>
        <p:origin x="208" y="7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1F5F06-F0B1-AE4F-8F2E-2F88A6F2292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54E7D98C-D3F7-1349-A6D3-31F7FBCC1829}">
      <dgm:prSet phldrT="[Text]"/>
      <dgm:spPr>
        <a:solidFill>
          <a:srgbClr val="00B050"/>
        </a:solidFill>
      </dgm:spPr>
      <dgm:t>
        <a:bodyPr/>
        <a:lstStyle/>
        <a:p>
          <a:r>
            <a:rPr lang="en-US" dirty="0"/>
            <a:t>MQA</a:t>
          </a:r>
        </a:p>
      </dgm:t>
    </dgm:pt>
    <dgm:pt modelId="{A3366778-B7F4-DC4E-A139-2F3588565908}" type="parTrans" cxnId="{6D0B3E50-CCCF-784E-8441-60A5AEA96403}">
      <dgm:prSet/>
      <dgm:spPr/>
      <dgm:t>
        <a:bodyPr/>
        <a:lstStyle/>
        <a:p>
          <a:endParaRPr lang="en-US"/>
        </a:p>
      </dgm:t>
    </dgm:pt>
    <dgm:pt modelId="{2D4D900F-420D-524F-B4FF-107A1C4FF7A7}" type="sibTrans" cxnId="{6D0B3E50-CCCF-784E-8441-60A5AEA96403}">
      <dgm:prSet/>
      <dgm:spPr/>
      <dgm:t>
        <a:bodyPr/>
        <a:lstStyle/>
        <a:p>
          <a:endParaRPr lang="en-US"/>
        </a:p>
      </dgm:t>
    </dgm:pt>
    <dgm:pt modelId="{80AC35B0-E323-7448-94EC-91579C7703B7}">
      <dgm:prSet phldrT="[Text]"/>
      <dgm:spPr/>
      <dgm:t>
        <a:bodyPr/>
        <a:lstStyle/>
        <a:p>
          <a:r>
            <a:rPr lang="en-US" dirty="0"/>
            <a:t>*EAC/ETAC</a:t>
          </a:r>
        </a:p>
      </dgm:t>
    </dgm:pt>
    <dgm:pt modelId="{126949DB-B36D-0440-90EF-C7F76EA045D2}" type="parTrans" cxnId="{34728E58-7C7F-AC45-8F87-A089AF157191}">
      <dgm:prSet/>
      <dgm:spPr/>
      <dgm:t>
        <a:bodyPr/>
        <a:lstStyle/>
        <a:p>
          <a:endParaRPr lang="en-US"/>
        </a:p>
      </dgm:t>
    </dgm:pt>
    <dgm:pt modelId="{15B7CC02-4069-024A-B76A-28AF5B1EEF47}" type="sibTrans" cxnId="{34728E58-7C7F-AC45-8F87-A089AF157191}">
      <dgm:prSet/>
      <dgm:spPr/>
      <dgm:t>
        <a:bodyPr/>
        <a:lstStyle/>
        <a:p>
          <a:endParaRPr lang="en-US"/>
        </a:p>
      </dgm:t>
    </dgm:pt>
    <dgm:pt modelId="{F62D32D8-0469-9D45-ADE7-75BCBD18E90C}">
      <dgm:prSet phldrT="[Text]"/>
      <dgm:spPr/>
      <dgm:t>
        <a:bodyPr/>
        <a:lstStyle/>
        <a:p>
          <a:r>
            <a:rPr lang="en-US" dirty="0"/>
            <a:t>MBOT</a:t>
          </a:r>
        </a:p>
      </dgm:t>
    </dgm:pt>
    <dgm:pt modelId="{3F8B1159-8AD4-EF4C-A328-1AC63C6E5EB9}" type="parTrans" cxnId="{8DAF939A-2C8F-0549-BE26-0E4E6F838A18}">
      <dgm:prSet/>
      <dgm:spPr/>
      <dgm:t>
        <a:bodyPr/>
        <a:lstStyle/>
        <a:p>
          <a:endParaRPr lang="en-US"/>
        </a:p>
      </dgm:t>
    </dgm:pt>
    <dgm:pt modelId="{9E9C6DB7-0762-FF43-80F1-88190D1102E0}" type="sibTrans" cxnId="{8DAF939A-2C8F-0549-BE26-0E4E6F838A18}">
      <dgm:prSet/>
      <dgm:spPr/>
      <dgm:t>
        <a:bodyPr/>
        <a:lstStyle/>
        <a:p>
          <a:endParaRPr lang="en-US"/>
        </a:p>
      </dgm:t>
    </dgm:pt>
    <dgm:pt modelId="{B278EF09-B764-A341-A0BD-3C756EBD0F42}">
      <dgm:prSet phldrT="[Text]"/>
      <dgm:spPr/>
      <dgm:t>
        <a:bodyPr/>
        <a:lstStyle/>
        <a:p>
          <a:r>
            <a:rPr lang="en-US"/>
            <a:t>LAM</a:t>
          </a:r>
          <a:endParaRPr lang="en-US" dirty="0"/>
        </a:p>
      </dgm:t>
    </dgm:pt>
    <dgm:pt modelId="{0BC28B29-5215-7A45-95DA-041211993778}" type="parTrans" cxnId="{42349E8A-2196-5F49-BABC-0A8B8D39A6F1}">
      <dgm:prSet/>
      <dgm:spPr/>
      <dgm:t>
        <a:bodyPr/>
        <a:lstStyle/>
        <a:p>
          <a:endParaRPr lang="en-US"/>
        </a:p>
      </dgm:t>
    </dgm:pt>
    <dgm:pt modelId="{4B8AD4DB-72D6-4E47-8AE0-D9146F670C40}" type="sibTrans" cxnId="{42349E8A-2196-5F49-BABC-0A8B8D39A6F1}">
      <dgm:prSet/>
      <dgm:spPr/>
      <dgm:t>
        <a:bodyPr/>
        <a:lstStyle/>
        <a:p>
          <a:endParaRPr lang="en-US"/>
        </a:p>
      </dgm:t>
    </dgm:pt>
    <dgm:pt modelId="{D2110179-BBBB-7D43-91C5-3616CE8BF7EB}">
      <dgm:prSet phldrT="[Text]"/>
      <dgm:spPr/>
      <dgm:t>
        <a:bodyPr/>
        <a:lstStyle/>
        <a:p>
          <a:r>
            <a:rPr lang="en-US" dirty="0"/>
            <a:t>LJT</a:t>
          </a:r>
        </a:p>
      </dgm:t>
    </dgm:pt>
    <dgm:pt modelId="{3B2CB3FA-5ECF-174E-ACBC-A6D01E6EE001}" type="parTrans" cxnId="{2582EE48-A2B9-4C4C-BC2A-13A38BCD0E04}">
      <dgm:prSet/>
      <dgm:spPr/>
      <dgm:t>
        <a:bodyPr/>
        <a:lstStyle/>
        <a:p>
          <a:endParaRPr lang="en-US"/>
        </a:p>
      </dgm:t>
    </dgm:pt>
    <dgm:pt modelId="{C02A59DB-2C90-FF42-850D-FBE9F38C111A}" type="sibTrans" cxnId="{2582EE48-A2B9-4C4C-BC2A-13A38BCD0E04}">
      <dgm:prSet/>
      <dgm:spPr/>
      <dgm:t>
        <a:bodyPr/>
        <a:lstStyle/>
        <a:p>
          <a:endParaRPr lang="en-US"/>
        </a:p>
      </dgm:t>
    </dgm:pt>
    <dgm:pt modelId="{8B8C1340-3226-8C46-AF27-9AC39A8E76DE}">
      <dgm:prSet phldrT="[Text]"/>
      <dgm:spPr/>
      <dgm:t>
        <a:bodyPr/>
        <a:lstStyle/>
        <a:p>
          <a:r>
            <a:rPr lang="en-US" dirty="0"/>
            <a:t>BOVEA</a:t>
          </a:r>
        </a:p>
      </dgm:t>
    </dgm:pt>
    <dgm:pt modelId="{D1E80B5E-21E4-0042-AE63-650C43899B9A}" type="parTrans" cxnId="{B86BE522-AC6B-5C49-9AF3-0756944F599D}">
      <dgm:prSet/>
      <dgm:spPr/>
      <dgm:t>
        <a:bodyPr/>
        <a:lstStyle/>
        <a:p>
          <a:endParaRPr lang="en-US"/>
        </a:p>
      </dgm:t>
    </dgm:pt>
    <dgm:pt modelId="{DA519F71-35F8-4440-9C00-84B8C33062E2}" type="sibTrans" cxnId="{B86BE522-AC6B-5C49-9AF3-0756944F599D}">
      <dgm:prSet/>
      <dgm:spPr/>
      <dgm:t>
        <a:bodyPr/>
        <a:lstStyle/>
        <a:p>
          <a:endParaRPr lang="en-US"/>
        </a:p>
      </dgm:t>
    </dgm:pt>
    <dgm:pt modelId="{CB070FBA-20AF-014A-891A-21744B2D2CF5}" type="pres">
      <dgm:prSet presAssocID="{CE1F5F06-F0B1-AE4F-8F2E-2F88A6F2292E}" presName="diagram" presStyleCnt="0">
        <dgm:presLayoutVars>
          <dgm:dir/>
          <dgm:resizeHandles val="exact"/>
        </dgm:presLayoutVars>
      </dgm:prSet>
      <dgm:spPr/>
    </dgm:pt>
    <dgm:pt modelId="{B9717A99-E2C4-C647-AD97-D2FDFD7E71FB}" type="pres">
      <dgm:prSet presAssocID="{54E7D98C-D3F7-1349-A6D3-31F7FBCC1829}" presName="node" presStyleLbl="node1" presStyleIdx="0" presStyleCnt="6">
        <dgm:presLayoutVars>
          <dgm:bulletEnabled val="1"/>
        </dgm:presLayoutVars>
      </dgm:prSet>
      <dgm:spPr/>
    </dgm:pt>
    <dgm:pt modelId="{69727B25-A1D6-C942-A640-2913BAA802E9}" type="pres">
      <dgm:prSet presAssocID="{2D4D900F-420D-524F-B4FF-107A1C4FF7A7}" presName="sibTrans" presStyleCnt="0"/>
      <dgm:spPr/>
    </dgm:pt>
    <dgm:pt modelId="{AC610FA4-7A4E-514A-A13A-40C2DE8F7C52}" type="pres">
      <dgm:prSet presAssocID="{80AC35B0-E323-7448-94EC-91579C7703B7}" presName="node" presStyleLbl="node1" presStyleIdx="1" presStyleCnt="6">
        <dgm:presLayoutVars>
          <dgm:bulletEnabled val="1"/>
        </dgm:presLayoutVars>
      </dgm:prSet>
      <dgm:spPr/>
    </dgm:pt>
    <dgm:pt modelId="{A090D2F7-32D8-8F47-A616-C149FEAA6EC7}" type="pres">
      <dgm:prSet presAssocID="{15B7CC02-4069-024A-B76A-28AF5B1EEF47}" presName="sibTrans" presStyleCnt="0"/>
      <dgm:spPr/>
    </dgm:pt>
    <dgm:pt modelId="{965B810B-F479-1F4E-8706-C2DE0B7B26A6}" type="pres">
      <dgm:prSet presAssocID="{F62D32D8-0469-9D45-ADE7-75BCBD18E90C}" presName="node" presStyleLbl="node1" presStyleIdx="2" presStyleCnt="6">
        <dgm:presLayoutVars>
          <dgm:bulletEnabled val="1"/>
        </dgm:presLayoutVars>
      </dgm:prSet>
      <dgm:spPr/>
    </dgm:pt>
    <dgm:pt modelId="{923EDF01-5F2B-0749-95A9-ECD54CAA3AD1}" type="pres">
      <dgm:prSet presAssocID="{9E9C6DB7-0762-FF43-80F1-88190D1102E0}" presName="sibTrans" presStyleCnt="0"/>
      <dgm:spPr/>
    </dgm:pt>
    <dgm:pt modelId="{23ED4167-4226-7D46-96F2-AC1D5C76E627}" type="pres">
      <dgm:prSet presAssocID="{B278EF09-B764-A341-A0BD-3C756EBD0F42}" presName="node" presStyleLbl="node1" presStyleIdx="3" presStyleCnt="6">
        <dgm:presLayoutVars>
          <dgm:bulletEnabled val="1"/>
        </dgm:presLayoutVars>
      </dgm:prSet>
      <dgm:spPr/>
    </dgm:pt>
    <dgm:pt modelId="{3757C79B-9A62-D448-9146-A3C8A1DE5C37}" type="pres">
      <dgm:prSet presAssocID="{4B8AD4DB-72D6-4E47-8AE0-D9146F670C40}" presName="sibTrans" presStyleCnt="0"/>
      <dgm:spPr/>
    </dgm:pt>
    <dgm:pt modelId="{DD1D5BDB-32A0-DB48-BC2E-DBE4C959FF64}" type="pres">
      <dgm:prSet presAssocID="{D2110179-BBBB-7D43-91C5-3616CE8BF7EB}" presName="node" presStyleLbl="node1" presStyleIdx="4" presStyleCnt="6" custLinFactNeighborX="-483" custLinFactNeighborY="-13368">
        <dgm:presLayoutVars>
          <dgm:bulletEnabled val="1"/>
        </dgm:presLayoutVars>
      </dgm:prSet>
      <dgm:spPr/>
    </dgm:pt>
    <dgm:pt modelId="{B1BF38D8-6BB0-C14E-815E-CB84ABF0D824}" type="pres">
      <dgm:prSet presAssocID="{C02A59DB-2C90-FF42-850D-FBE9F38C111A}" presName="sibTrans" presStyleCnt="0"/>
      <dgm:spPr/>
    </dgm:pt>
    <dgm:pt modelId="{BEB2E362-6FC0-7343-94C5-7943F2DCB3F1}" type="pres">
      <dgm:prSet presAssocID="{8B8C1340-3226-8C46-AF27-9AC39A8E76DE}" presName="node" presStyleLbl="node1" presStyleIdx="5" presStyleCnt="6" custLinFactNeighborX="1088" custLinFactNeighborY="-13368">
        <dgm:presLayoutVars>
          <dgm:bulletEnabled val="1"/>
        </dgm:presLayoutVars>
      </dgm:prSet>
      <dgm:spPr/>
    </dgm:pt>
  </dgm:ptLst>
  <dgm:cxnLst>
    <dgm:cxn modelId="{71812E21-1C73-9B44-8568-546B916451B4}" type="presOf" srcId="{B278EF09-B764-A341-A0BD-3C756EBD0F42}" destId="{23ED4167-4226-7D46-96F2-AC1D5C76E627}" srcOrd="0" destOrd="0" presId="urn:microsoft.com/office/officeart/2005/8/layout/default"/>
    <dgm:cxn modelId="{B86BE522-AC6B-5C49-9AF3-0756944F599D}" srcId="{CE1F5F06-F0B1-AE4F-8F2E-2F88A6F2292E}" destId="{8B8C1340-3226-8C46-AF27-9AC39A8E76DE}" srcOrd="5" destOrd="0" parTransId="{D1E80B5E-21E4-0042-AE63-650C43899B9A}" sibTransId="{DA519F71-35F8-4440-9C00-84B8C33062E2}"/>
    <dgm:cxn modelId="{0BA81839-A18C-7841-AB37-7EACDA5C9F70}" type="presOf" srcId="{8B8C1340-3226-8C46-AF27-9AC39A8E76DE}" destId="{BEB2E362-6FC0-7343-94C5-7943F2DCB3F1}" srcOrd="0" destOrd="0" presId="urn:microsoft.com/office/officeart/2005/8/layout/default"/>
    <dgm:cxn modelId="{2582EE48-A2B9-4C4C-BC2A-13A38BCD0E04}" srcId="{CE1F5F06-F0B1-AE4F-8F2E-2F88A6F2292E}" destId="{D2110179-BBBB-7D43-91C5-3616CE8BF7EB}" srcOrd="4" destOrd="0" parTransId="{3B2CB3FA-5ECF-174E-ACBC-A6D01E6EE001}" sibTransId="{C02A59DB-2C90-FF42-850D-FBE9F38C111A}"/>
    <dgm:cxn modelId="{6D0B3E50-CCCF-784E-8441-60A5AEA96403}" srcId="{CE1F5F06-F0B1-AE4F-8F2E-2F88A6F2292E}" destId="{54E7D98C-D3F7-1349-A6D3-31F7FBCC1829}" srcOrd="0" destOrd="0" parTransId="{A3366778-B7F4-DC4E-A139-2F3588565908}" sibTransId="{2D4D900F-420D-524F-B4FF-107A1C4FF7A7}"/>
    <dgm:cxn modelId="{34728E58-7C7F-AC45-8F87-A089AF157191}" srcId="{CE1F5F06-F0B1-AE4F-8F2E-2F88A6F2292E}" destId="{80AC35B0-E323-7448-94EC-91579C7703B7}" srcOrd="1" destOrd="0" parTransId="{126949DB-B36D-0440-90EF-C7F76EA045D2}" sibTransId="{15B7CC02-4069-024A-B76A-28AF5B1EEF47}"/>
    <dgm:cxn modelId="{42349E8A-2196-5F49-BABC-0A8B8D39A6F1}" srcId="{CE1F5F06-F0B1-AE4F-8F2E-2F88A6F2292E}" destId="{B278EF09-B764-A341-A0BD-3C756EBD0F42}" srcOrd="3" destOrd="0" parTransId="{0BC28B29-5215-7A45-95DA-041211993778}" sibTransId="{4B8AD4DB-72D6-4E47-8AE0-D9146F670C40}"/>
    <dgm:cxn modelId="{AA75CC8D-61C3-9249-827A-DC6F607A9C37}" type="presOf" srcId="{F62D32D8-0469-9D45-ADE7-75BCBD18E90C}" destId="{965B810B-F479-1F4E-8706-C2DE0B7B26A6}" srcOrd="0" destOrd="0" presId="urn:microsoft.com/office/officeart/2005/8/layout/default"/>
    <dgm:cxn modelId="{A47D698F-7E2D-714E-8BDF-BF6A331DD5D6}" type="presOf" srcId="{D2110179-BBBB-7D43-91C5-3616CE8BF7EB}" destId="{DD1D5BDB-32A0-DB48-BC2E-DBE4C959FF64}" srcOrd="0" destOrd="0" presId="urn:microsoft.com/office/officeart/2005/8/layout/default"/>
    <dgm:cxn modelId="{8DAF939A-2C8F-0549-BE26-0E4E6F838A18}" srcId="{CE1F5F06-F0B1-AE4F-8F2E-2F88A6F2292E}" destId="{F62D32D8-0469-9D45-ADE7-75BCBD18E90C}" srcOrd="2" destOrd="0" parTransId="{3F8B1159-8AD4-EF4C-A328-1AC63C6E5EB9}" sibTransId="{9E9C6DB7-0762-FF43-80F1-88190D1102E0}"/>
    <dgm:cxn modelId="{F6DBE9AA-CC6C-6B48-867C-74E38BAEE79E}" type="presOf" srcId="{54E7D98C-D3F7-1349-A6D3-31F7FBCC1829}" destId="{B9717A99-E2C4-C647-AD97-D2FDFD7E71FB}" srcOrd="0" destOrd="0" presId="urn:microsoft.com/office/officeart/2005/8/layout/default"/>
    <dgm:cxn modelId="{CE517FAB-2138-6F4E-8DCD-69899C61B1C3}" type="presOf" srcId="{CE1F5F06-F0B1-AE4F-8F2E-2F88A6F2292E}" destId="{CB070FBA-20AF-014A-891A-21744B2D2CF5}" srcOrd="0" destOrd="0" presId="urn:microsoft.com/office/officeart/2005/8/layout/default"/>
    <dgm:cxn modelId="{D0A5F0FA-2D1A-D541-96DD-44A2869C11C3}" type="presOf" srcId="{80AC35B0-E323-7448-94EC-91579C7703B7}" destId="{AC610FA4-7A4E-514A-A13A-40C2DE8F7C52}" srcOrd="0" destOrd="0" presId="urn:microsoft.com/office/officeart/2005/8/layout/default"/>
    <dgm:cxn modelId="{CDBC67B5-625D-1746-B953-35F59861DE0D}" type="presParOf" srcId="{CB070FBA-20AF-014A-891A-21744B2D2CF5}" destId="{B9717A99-E2C4-C647-AD97-D2FDFD7E71FB}" srcOrd="0" destOrd="0" presId="urn:microsoft.com/office/officeart/2005/8/layout/default"/>
    <dgm:cxn modelId="{C71A584D-8DFB-F548-A9D7-A7C76F3BEECC}" type="presParOf" srcId="{CB070FBA-20AF-014A-891A-21744B2D2CF5}" destId="{69727B25-A1D6-C942-A640-2913BAA802E9}" srcOrd="1" destOrd="0" presId="urn:microsoft.com/office/officeart/2005/8/layout/default"/>
    <dgm:cxn modelId="{AC6637BF-396E-6248-B212-46067F72F6EB}" type="presParOf" srcId="{CB070FBA-20AF-014A-891A-21744B2D2CF5}" destId="{AC610FA4-7A4E-514A-A13A-40C2DE8F7C52}" srcOrd="2" destOrd="0" presId="urn:microsoft.com/office/officeart/2005/8/layout/default"/>
    <dgm:cxn modelId="{6810016A-2300-F444-BB9E-3C59680A0B78}" type="presParOf" srcId="{CB070FBA-20AF-014A-891A-21744B2D2CF5}" destId="{A090D2F7-32D8-8F47-A616-C149FEAA6EC7}" srcOrd="3" destOrd="0" presId="urn:microsoft.com/office/officeart/2005/8/layout/default"/>
    <dgm:cxn modelId="{69217B63-2EFB-5644-812D-09E6A13EC139}" type="presParOf" srcId="{CB070FBA-20AF-014A-891A-21744B2D2CF5}" destId="{965B810B-F479-1F4E-8706-C2DE0B7B26A6}" srcOrd="4" destOrd="0" presId="urn:microsoft.com/office/officeart/2005/8/layout/default"/>
    <dgm:cxn modelId="{F84613DD-F7AC-9547-8A0E-B64027406A36}" type="presParOf" srcId="{CB070FBA-20AF-014A-891A-21744B2D2CF5}" destId="{923EDF01-5F2B-0749-95A9-ECD54CAA3AD1}" srcOrd="5" destOrd="0" presId="urn:microsoft.com/office/officeart/2005/8/layout/default"/>
    <dgm:cxn modelId="{63747C49-73BC-C64D-8E71-2656B90B5ABC}" type="presParOf" srcId="{CB070FBA-20AF-014A-891A-21744B2D2CF5}" destId="{23ED4167-4226-7D46-96F2-AC1D5C76E627}" srcOrd="6" destOrd="0" presId="urn:microsoft.com/office/officeart/2005/8/layout/default"/>
    <dgm:cxn modelId="{BD127FFD-C1E0-314F-98D9-97D6BA51B640}" type="presParOf" srcId="{CB070FBA-20AF-014A-891A-21744B2D2CF5}" destId="{3757C79B-9A62-D448-9146-A3C8A1DE5C37}" srcOrd="7" destOrd="0" presId="urn:microsoft.com/office/officeart/2005/8/layout/default"/>
    <dgm:cxn modelId="{CC8A5E8F-8807-C747-95F6-E88D59694BA9}" type="presParOf" srcId="{CB070FBA-20AF-014A-891A-21744B2D2CF5}" destId="{DD1D5BDB-32A0-DB48-BC2E-DBE4C959FF64}" srcOrd="8" destOrd="0" presId="urn:microsoft.com/office/officeart/2005/8/layout/default"/>
    <dgm:cxn modelId="{34867FBA-2C7A-D84F-BA0B-6385CA5869CF}" type="presParOf" srcId="{CB070FBA-20AF-014A-891A-21744B2D2CF5}" destId="{B1BF38D8-6BB0-C14E-815E-CB84ABF0D824}" srcOrd="9" destOrd="0" presId="urn:microsoft.com/office/officeart/2005/8/layout/default"/>
    <dgm:cxn modelId="{B546D992-1C20-5C4C-A99A-6FEAE347F0E5}" type="presParOf" srcId="{CB070FBA-20AF-014A-891A-21744B2D2CF5}" destId="{BEB2E362-6FC0-7343-94C5-7943F2DCB3F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17A99-E2C4-C647-AD97-D2FDFD7E71FB}">
      <dsp:nvSpPr>
        <dsp:cNvPr id="0" name=""/>
        <dsp:cNvSpPr/>
      </dsp:nvSpPr>
      <dsp:spPr>
        <a:xfrm>
          <a:off x="1221978" y="2645"/>
          <a:ext cx="2706687" cy="1624012"/>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MQA</a:t>
          </a:r>
        </a:p>
      </dsp:txBody>
      <dsp:txXfrm>
        <a:off x="1221978" y="2645"/>
        <a:ext cx="2706687" cy="1624012"/>
      </dsp:txXfrm>
    </dsp:sp>
    <dsp:sp modelId="{AC610FA4-7A4E-514A-A13A-40C2DE8F7C52}">
      <dsp:nvSpPr>
        <dsp:cNvPr id="0" name=""/>
        <dsp:cNvSpPr/>
      </dsp:nvSpPr>
      <dsp:spPr>
        <a:xfrm>
          <a:off x="4199334" y="2645"/>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*EAC/ETAC</a:t>
          </a:r>
        </a:p>
      </dsp:txBody>
      <dsp:txXfrm>
        <a:off x="4199334" y="2645"/>
        <a:ext cx="2706687" cy="1624012"/>
      </dsp:txXfrm>
    </dsp:sp>
    <dsp:sp modelId="{965B810B-F479-1F4E-8706-C2DE0B7B26A6}">
      <dsp:nvSpPr>
        <dsp:cNvPr id="0" name=""/>
        <dsp:cNvSpPr/>
      </dsp:nvSpPr>
      <dsp:spPr>
        <a:xfrm>
          <a:off x="1221978" y="1897327"/>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MBOT</a:t>
          </a:r>
        </a:p>
      </dsp:txBody>
      <dsp:txXfrm>
        <a:off x="1221978" y="1897327"/>
        <a:ext cx="2706687" cy="1624012"/>
      </dsp:txXfrm>
    </dsp:sp>
    <dsp:sp modelId="{23ED4167-4226-7D46-96F2-AC1D5C76E627}">
      <dsp:nvSpPr>
        <dsp:cNvPr id="0" name=""/>
        <dsp:cNvSpPr/>
      </dsp:nvSpPr>
      <dsp:spPr>
        <a:xfrm>
          <a:off x="4199334" y="1897327"/>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LAM</a:t>
          </a:r>
          <a:endParaRPr lang="en-US" sz="4200" kern="1200" dirty="0"/>
        </a:p>
      </dsp:txBody>
      <dsp:txXfrm>
        <a:off x="4199334" y="1897327"/>
        <a:ext cx="2706687" cy="1624012"/>
      </dsp:txXfrm>
    </dsp:sp>
    <dsp:sp modelId="{DD1D5BDB-32A0-DB48-BC2E-DBE4C959FF64}">
      <dsp:nvSpPr>
        <dsp:cNvPr id="0" name=""/>
        <dsp:cNvSpPr/>
      </dsp:nvSpPr>
      <dsp:spPr>
        <a:xfrm>
          <a:off x="1208904" y="3574910"/>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LJT</a:t>
          </a:r>
        </a:p>
      </dsp:txBody>
      <dsp:txXfrm>
        <a:off x="1208904" y="3574910"/>
        <a:ext cx="2706687" cy="1624012"/>
      </dsp:txXfrm>
    </dsp:sp>
    <dsp:sp modelId="{BEB2E362-6FC0-7343-94C5-7943F2DCB3F1}">
      <dsp:nvSpPr>
        <dsp:cNvPr id="0" name=""/>
        <dsp:cNvSpPr/>
      </dsp:nvSpPr>
      <dsp:spPr>
        <a:xfrm>
          <a:off x="4228783" y="3574910"/>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BOVEA</a:t>
          </a:r>
        </a:p>
      </dsp:txBody>
      <dsp:txXfrm>
        <a:off x="4228783" y="3574910"/>
        <a:ext cx="2706687" cy="16240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7C0A0B-0DD5-4CD4-9112-161D1F3640A5}" type="datetimeFigureOut">
              <a:rPr lang="en-MY" smtClean="0"/>
              <a:t>07/08/2023</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F4BD2-F681-4682-A133-A395F45EFB31}" type="slidenum">
              <a:rPr lang="en-MY" smtClean="0"/>
              <a:t>‹#›</a:t>
            </a:fld>
            <a:endParaRPr lang="en-MY"/>
          </a:p>
        </p:txBody>
      </p:sp>
    </p:spTree>
    <p:extLst>
      <p:ext uri="{BB962C8B-B14F-4D97-AF65-F5344CB8AC3E}">
        <p14:creationId xmlns:p14="http://schemas.microsoft.com/office/powerpoint/2010/main" val="5168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F4BD2-F681-4682-A133-A395F45EFB31}" type="slidenum">
              <a:rPr lang="en-MY" smtClean="0"/>
              <a:t>1</a:t>
            </a:fld>
            <a:endParaRPr lang="en-MY"/>
          </a:p>
        </p:txBody>
      </p:sp>
    </p:spTree>
    <p:extLst>
      <p:ext uri="{BB962C8B-B14F-4D97-AF65-F5344CB8AC3E}">
        <p14:creationId xmlns:p14="http://schemas.microsoft.com/office/powerpoint/2010/main" val="135833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D39354E0-2A1B-7544-9D6C-B65A9A7FD8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3EBCC3E7-0B45-1C46-9D8B-F16BC6FB1E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0900" name="Slide Number Placeholder 3">
            <a:extLst>
              <a:ext uri="{FF2B5EF4-FFF2-40B4-BE49-F238E27FC236}">
                <a16:creationId xmlns:a16="http://schemas.microsoft.com/office/drawing/2014/main" id="{F032F53C-34EF-3144-AA51-ECFDF90CD3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723DA5-A431-504E-81FA-B9C18D590E9A}" type="slidenum">
              <a:rPr lang="en-US" altLang="en-US">
                <a:solidFill>
                  <a:srgbClr val="000000"/>
                </a:solidFill>
              </a:rPr>
              <a:pPr>
                <a:spcBef>
                  <a:spcPct val="0"/>
                </a:spcBef>
              </a:pPr>
              <a:t>17</a:t>
            </a:fld>
            <a:endParaRPr lang="en-US" altLang="en-US">
              <a:solidFill>
                <a:srgbClr val="000000"/>
              </a:solidFill>
            </a:endParaRPr>
          </a:p>
        </p:txBody>
      </p:sp>
      <p:sp>
        <p:nvSpPr>
          <p:cNvPr id="5" name="Date Placeholder 4">
            <a:extLst>
              <a:ext uri="{FF2B5EF4-FFF2-40B4-BE49-F238E27FC236}">
                <a16:creationId xmlns:a16="http://schemas.microsoft.com/office/drawing/2014/main" id="{374485B0-87DC-AA48-8CCC-4329FA685790}"/>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738BFE38-E93C-C048-A3A3-62C83FA2F427}"/>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3568708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89FF5632-8D42-F247-A2C7-045E9F97F8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4476ABAA-AA6B-F442-90C1-47F8910DD7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2948" name="Slide Number Placeholder 3">
            <a:extLst>
              <a:ext uri="{FF2B5EF4-FFF2-40B4-BE49-F238E27FC236}">
                <a16:creationId xmlns:a16="http://schemas.microsoft.com/office/drawing/2014/main" id="{E900C137-CC40-BD4A-88A4-3A7A895CEB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4FD7DB-EA11-8746-8D09-57F9D7742C32}" type="slidenum">
              <a:rPr lang="en-US" altLang="en-US">
                <a:solidFill>
                  <a:srgbClr val="000000"/>
                </a:solidFill>
              </a:rPr>
              <a:pPr>
                <a:spcBef>
                  <a:spcPct val="0"/>
                </a:spcBef>
              </a:pPr>
              <a:t>18</a:t>
            </a:fld>
            <a:endParaRPr lang="en-US" altLang="en-US">
              <a:solidFill>
                <a:srgbClr val="000000"/>
              </a:solidFill>
            </a:endParaRPr>
          </a:p>
        </p:txBody>
      </p:sp>
      <p:sp>
        <p:nvSpPr>
          <p:cNvPr id="5" name="Date Placeholder 4">
            <a:extLst>
              <a:ext uri="{FF2B5EF4-FFF2-40B4-BE49-F238E27FC236}">
                <a16:creationId xmlns:a16="http://schemas.microsoft.com/office/drawing/2014/main" id="{EA0D38F2-30EB-2349-989C-836E1B02A2B7}"/>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FF6F1E2A-3A0E-2546-950B-5BADBA78AAB4}"/>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339976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0239AB05-B09D-F44C-90C0-2041B535D4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4C1740EE-F41A-7D4D-AE91-DD4615684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4996" name="Slide Number Placeholder 3">
            <a:extLst>
              <a:ext uri="{FF2B5EF4-FFF2-40B4-BE49-F238E27FC236}">
                <a16:creationId xmlns:a16="http://schemas.microsoft.com/office/drawing/2014/main" id="{14FDF75D-C17E-7942-91E8-180C392146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8B20E4-8C9E-E747-9350-4CFDB7BFAA2B}" type="slidenum">
              <a:rPr lang="en-US" altLang="en-US">
                <a:solidFill>
                  <a:srgbClr val="000000"/>
                </a:solidFill>
              </a:rPr>
              <a:pPr>
                <a:spcBef>
                  <a:spcPct val="0"/>
                </a:spcBef>
              </a:pPr>
              <a:t>19</a:t>
            </a:fld>
            <a:endParaRPr lang="en-US" altLang="en-US">
              <a:solidFill>
                <a:srgbClr val="000000"/>
              </a:solidFill>
            </a:endParaRPr>
          </a:p>
        </p:txBody>
      </p:sp>
      <p:sp>
        <p:nvSpPr>
          <p:cNvPr id="5" name="Date Placeholder 4">
            <a:extLst>
              <a:ext uri="{FF2B5EF4-FFF2-40B4-BE49-F238E27FC236}">
                <a16:creationId xmlns:a16="http://schemas.microsoft.com/office/drawing/2014/main" id="{891E8954-F834-B646-8C33-D7C637C6F266}"/>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13116AEF-4F09-F043-9124-2A54AFBBDD45}"/>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1574324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B11D8235-4574-F44B-BC25-E8CB6A4AF8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4032FC9-D2D7-6D45-ACE8-6157007419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7044" name="Slide Number Placeholder 3">
            <a:extLst>
              <a:ext uri="{FF2B5EF4-FFF2-40B4-BE49-F238E27FC236}">
                <a16:creationId xmlns:a16="http://schemas.microsoft.com/office/drawing/2014/main" id="{DB6F358F-49A6-A849-8226-27D9654C6C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488AD6-5424-4344-BBD8-03F59225993B}" type="slidenum">
              <a:rPr lang="en-US" altLang="en-US">
                <a:solidFill>
                  <a:srgbClr val="000000"/>
                </a:solidFill>
              </a:rPr>
              <a:pPr>
                <a:spcBef>
                  <a:spcPct val="0"/>
                </a:spcBef>
              </a:pPr>
              <a:t>20</a:t>
            </a:fld>
            <a:endParaRPr lang="en-US" altLang="en-US">
              <a:solidFill>
                <a:srgbClr val="000000"/>
              </a:solidFill>
            </a:endParaRPr>
          </a:p>
        </p:txBody>
      </p:sp>
      <p:sp>
        <p:nvSpPr>
          <p:cNvPr id="5" name="Date Placeholder 4">
            <a:extLst>
              <a:ext uri="{FF2B5EF4-FFF2-40B4-BE49-F238E27FC236}">
                <a16:creationId xmlns:a16="http://schemas.microsoft.com/office/drawing/2014/main" id="{C4D9E990-E2DD-6344-A634-E23A3872DF9A}"/>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3C21F89A-CE2F-084C-815E-4570455246CC}"/>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876147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2847677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SETARA – is an evaluation system to measure the QA and standards </a:t>
            </a:r>
            <a:r>
              <a:rPr lang="en-US" dirty="0" err="1"/>
              <a:t>og</a:t>
            </a:r>
            <a:r>
              <a:rPr lang="en-US" dirty="0"/>
              <a:t> HE institution in </a:t>
            </a:r>
            <a:r>
              <a:rPr lang="en-US" dirty="0" err="1"/>
              <a:t>Msia</a:t>
            </a:r>
            <a:r>
              <a:rPr lang="en-US" dirty="0"/>
              <a:t> based on autonomy, quality and performance of the institution.</a:t>
            </a:r>
          </a:p>
        </p:txBody>
      </p:sp>
      <p:sp>
        <p:nvSpPr>
          <p:cNvPr id="4" name="Slide Number Placeholder 3"/>
          <p:cNvSpPr>
            <a:spLocks noGrp="1"/>
          </p:cNvSpPr>
          <p:nvPr>
            <p:ph type="sldNum" sz="quarter" idx="5"/>
          </p:nvPr>
        </p:nvSpPr>
        <p:spPr/>
        <p:txBody>
          <a:bodyPr/>
          <a:lstStyle/>
          <a:p>
            <a:fld id="{C73F4BD2-F681-4682-A133-A395F45EFB31}" type="slidenum">
              <a:rPr lang="en-MY" smtClean="0"/>
              <a:t>23</a:t>
            </a:fld>
            <a:endParaRPr lang="en-MY"/>
          </a:p>
        </p:txBody>
      </p:sp>
    </p:spTree>
    <p:extLst>
      <p:ext uri="{BB962C8B-B14F-4D97-AF65-F5344CB8AC3E}">
        <p14:creationId xmlns:p14="http://schemas.microsoft.com/office/powerpoint/2010/main" val="2760603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F4BD2-F681-4682-A133-A395F45EFB31}" type="slidenum">
              <a:rPr lang="en-MY" smtClean="0"/>
              <a:t>7</a:t>
            </a:fld>
            <a:endParaRPr lang="en-MY"/>
          </a:p>
        </p:txBody>
      </p:sp>
    </p:spTree>
    <p:extLst>
      <p:ext uri="{BB962C8B-B14F-4D97-AF65-F5344CB8AC3E}">
        <p14:creationId xmlns:p14="http://schemas.microsoft.com/office/powerpoint/2010/main" val="1926878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MQA act since 2007- one of the function is to accredit </a:t>
            </a:r>
            <a:r>
              <a:rPr lang="en-US" dirty="0" err="1"/>
              <a:t>programmes</a:t>
            </a:r>
            <a:r>
              <a:rPr lang="en-US" dirty="0"/>
              <a:t>, qualifications and higher education provider (HEPs) </a:t>
            </a:r>
          </a:p>
          <a:p>
            <a:r>
              <a:rPr lang="en-US" dirty="0"/>
              <a:t>MQA continuously develops and reviews </a:t>
            </a:r>
            <a:r>
              <a:rPr lang="en-US" dirty="0" err="1"/>
              <a:t>qa</a:t>
            </a:r>
            <a:r>
              <a:rPr lang="en-US" dirty="0"/>
              <a:t> documents periodically.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 document sets general guideline of certain qualification level based on MQF. Standard s is compulsory to be complied by the higher education providers in conducting higher education  </a:t>
            </a:r>
            <a:r>
              <a:rPr lang="en-US" dirty="0" err="1"/>
              <a:t>programmes</a:t>
            </a:r>
            <a:r>
              <a:rPr lang="en-US" dirty="0"/>
              <a:t>. </a:t>
            </a:r>
            <a:r>
              <a:rPr lang="en-US" dirty="0" err="1"/>
              <a:t>Eg.</a:t>
            </a:r>
            <a:r>
              <a:rPr lang="en-US" dirty="0"/>
              <a:t> Executive Diploma, Foundation, Graduate certificate and graduate diploma, master and doctoral Degree.</a:t>
            </a:r>
          </a:p>
          <a:p>
            <a:endParaRPr lang="en-US" dirty="0"/>
          </a:p>
          <a:p>
            <a:r>
              <a:rPr lang="en-US" dirty="0" err="1"/>
              <a:t>Programme</a:t>
            </a:r>
            <a:r>
              <a:rPr lang="en-US" dirty="0"/>
              <a:t> standard – </a:t>
            </a:r>
            <a:r>
              <a:rPr lang="en-US" dirty="0" err="1"/>
              <a:t>eg</a:t>
            </a:r>
            <a:r>
              <a:rPr lang="en-US" dirty="0"/>
              <a:t>, accounting, art and design, biotechnology etc.</a:t>
            </a:r>
          </a:p>
          <a:p>
            <a:endParaRPr lang="en-US" dirty="0"/>
          </a:p>
          <a:p>
            <a:r>
              <a:rPr lang="en-US" dirty="0"/>
              <a:t>GGP –</a:t>
            </a:r>
            <a:r>
              <a:rPr lang="en-US" dirty="0" err="1"/>
              <a:t>eg</a:t>
            </a:r>
            <a:r>
              <a:rPr lang="en-US" dirty="0"/>
              <a:t> Academic staff, academic staff workload, accreditation of prior </a:t>
            </a:r>
            <a:r>
              <a:rPr lang="en-US" dirty="0" err="1"/>
              <a:t>experimential</a:t>
            </a:r>
            <a:r>
              <a:rPr lang="en-US" dirty="0"/>
              <a:t> learning (APEL) A, M, C and Q</a:t>
            </a:r>
          </a:p>
        </p:txBody>
      </p:sp>
      <p:sp>
        <p:nvSpPr>
          <p:cNvPr id="4" name="Slide Number Placeholder 3"/>
          <p:cNvSpPr>
            <a:spLocks noGrp="1"/>
          </p:cNvSpPr>
          <p:nvPr>
            <p:ph type="sldNum" sz="quarter" idx="5"/>
          </p:nvPr>
        </p:nvSpPr>
        <p:spPr/>
        <p:txBody>
          <a:bodyPr/>
          <a:lstStyle/>
          <a:p>
            <a:fld id="{C73F4BD2-F681-4682-A133-A395F45EFB31}" type="slidenum">
              <a:rPr lang="en-MY" smtClean="0"/>
              <a:t>9</a:t>
            </a:fld>
            <a:endParaRPr lang="en-MY"/>
          </a:p>
        </p:txBody>
      </p:sp>
    </p:spTree>
    <p:extLst>
      <p:ext uri="{BB962C8B-B14F-4D97-AF65-F5344CB8AC3E}">
        <p14:creationId xmlns:p14="http://schemas.microsoft.com/office/powerpoint/2010/main" val="321549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369;p10:notes">
            <a:extLst>
              <a:ext uri="{FF2B5EF4-FFF2-40B4-BE49-F238E27FC236}">
                <a16:creationId xmlns:a16="http://schemas.microsoft.com/office/drawing/2014/main" id="{E8F93D9B-0451-764D-A819-ABA4A5B876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100"/>
            </a:pPr>
            <a:endParaRPr lang="en-US" altLang="en-US" sz="1100">
              <a:latin typeface="Arial" panose="020B0604020202020204" pitchFamily="34" charset="0"/>
              <a:cs typeface="Arial" panose="020B0604020202020204" pitchFamily="34" charset="0"/>
            </a:endParaRPr>
          </a:p>
        </p:txBody>
      </p:sp>
      <p:sp>
        <p:nvSpPr>
          <p:cNvPr id="40963" name="Google Shape;370;p10:notes">
            <a:extLst>
              <a:ext uri="{FF2B5EF4-FFF2-40B4-BE49-F238E27FC236}">
                <a16:creationId xmlns:a16="http://schemas.microsoft.com/office/drawing/2014/main" id="{40E9DA8C-678E-9040-ABAB-2C9A48F3E360}"/>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04125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A4BD247-9F3A-5047-A91E-65C669FF3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D98B9CF-6E35-C144-90DC-613B012394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8612" name="Slide Number Placeholder 3">
            <a:extLst>
              <a:ext uri="{FF2B5EF4-FFF2-40B4-BE49-F238E27FC236}">
                <a16:creationId xmlns:a16="http://schemas.microsoft.com/office/drawing/2014/main" id="{F5A8C32E-9010-D34A-9234-A62EF79568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CA9461-DE56-9C4D-9604-E052EB882189}" type="slidenum">
              <a:rPr lang="en-US" altLang="en-US">
                <a:solidFill>
                  <a:srgbClr val="000000"/>
                </a:solidFill>
              </a:rPr>
              <a:pPr>
                <a:spcBef>
                  <a:spcPct val="0"/>
                </a:spcBef>
              </a:pPr>
              <a:t>12</a:t>
            </a:fld>
            <a:endParaRPr lang="en-US" altLang="en-US">
              <a:solidFill>
                <a:srgbClr val="000000"/>
              </a:solidFill>
            </a:endParaRPr>
          </a:p>
        </p:txBody>
      </p:sp>
      <p:sp>
        <p:nvSpPr>
          <p:cNvPr id="5" name="Date Placeholder 4">
            <a:extLst>
              <a:ext uri="{FF2B5EF4-FFF2-40B4-BE49-F238E27FC236}">
                <a16:creationId xmlns:a16="http://schemas.microsoft.com/office/drawing/2014/main" id="{9586B35D-5B8A-8248-9BD4-EC1F50671933}"/>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305FA618-0141-134E-9114-98CBE394285E}"/>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55824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011CFB44-B7CE-5444-A8AB-3F369E016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8D07BF6D-955B-3341-8073-28A58998C5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0660" name="Slide Number Placeholder 3">
            <a:extLst>
              <a:ext uri="{FF2B5EF4-FFF2-40B4-BE49-F238E27FC236}">
                <a16:creationId xmlns:a16="http://schemas.microsoft.com/office/drawing/2014/main" id="{F1F3544C-451B-BC4C-BC1D-9CE4DEFA7D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3EBECB-C884-C54E-9354-55E236FA5DD2}" type="slidenum">
              <a:rPr lang="en-US" altLang="en-US">
                <a:solidFill>
                  <a:srgbClr val="000000"/>
                </a:solidFill>
              </a:rPr>
              <a:pPr>
                <a:spcBef>
                  <a:spcPct val="0"/>
                </a:spcBef>
              </a:pPr>
              <a:t>13</a:t>
            </a:fld>
            <a:endParaRPr lang="en-US" altLang="en-US">
              <a:solidFill>
                <a:srgbClr val="000000"/>
              </a:solidFill>
            </a:endParaRPr>
          </a:p>
        </p:txBody>
      </p:sp>
      <p:sp>
        <p:nvSpPr>
          <p:cNvPr id="5" name="Date Placeholder 4">
            <a:extLst>
              <a:ext uri="{FF2B5EF4-FFF2-40B4-BE49-F238E27FC236}">
                <a16:creationId xmlns:a16="http://schemas.microsoft.com/office/drawing/2014/main" id="{CE4ABC7C-F0BE-3142-9C9D-B67F445BD39A}"/>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F2E523FF-4DC3-7D48-A21F-51FF2F88165E}"/>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156522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F2D9B53E-ABC2-C245-A310-31AFB1BB93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347C7FD3-5513-FE4D-9426-F490CB4F6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2708" name="Slide Number Placeholder 3">
            <a:extLst>
              <a:ext uri="{FF2B5EF4-FFF2-40B4-BE49-F238E27FC236}">
                <a16:creationId xmlns:a16="http://schemas.microsoft.com/office/drawing/2014/main" id="{996D5CD0-4100-3944-B1DF-12729EFF3A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8277CF-7F40-8148-A6AF-91ECC55363F9}" type="slidenum">
              <a:rPr lang="en-US" altLang="en-US">
                <a:solidFill>
                  <a:srgbClr val="000000"/>
                </a:solidFill>
              </a:rPr>
              <a:pPr>
                <a:spcBef>
                  <a:spcPct val="0"/>
                </a:spcBef>
              </a:pPr>
              <a:t>14</a:t>
            </a:fld>
            <a:endParaRPr lang="en-US" altLang="en-US">
              <a:solidFill>
                <a:srgbClr val="000000"/>
              </a:solidFill>
            </a:endParaRPr>
          </a:p>
        </p:txBody>
      </p:sp>
      <p:sp>
        <p:nvSpPr>
          <p:cNvPr id="5" name="Date Placeholder 4">
            <a:extLst>
              <a:ext uri="{FF2B5EF4-FFF2-40B4-BE49-F238E27FC236}">
                <a16:creationId xmlns:a16="http://schemas.microsoft.com/office/drawing/2014/main" id="{132F0CFA-B472-DD41-BE5D-03F1D6E7A4BE}"/>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B0810014-6B9F-A040-97BB-A9C18A3DB421}"/>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87746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1946EADC-F6B3-7940-A823-E110DD0DE6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0E6DB543-DDCA-1D4B-8224-EC6D639DBA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4756" name="Slide Number Placeholder 3">
            <a:extLst>
              <a:ext uri="{FF2B5EF4-FFF2-40B4-BE49-F238E27FC236}">
                <a16:creationId xmlns:a16="http://schemas.microsoft.com/office/drawing/2014/main" id="{A153ABE0-8643-2D4D-AFA5-3C9FE9C026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ED3161-530C-254B-A1F4-2D601CB41E4B}" type="slidenum">
              <a:rPr lang="en-US" altLang="en-US">
                <a:solidFill>
                  <a:srgbClr val="000000"/>
                </a:solidFill>
              </a:rPr>
              <a:pPr>
                <a:spcBef>
                  <a:spcPct val="0"/>
                </a:spcBef>
              </a:pPr>
              <a:t>15</a:t>
            </a:fld>
            <a:endParaRPr lang="en-US" altLang="en-US">
              <a:solidFill>
                <a:srgbClr val="000000"/>
              </a:solidFill>
            </a:endParaRPr>
          </a:p>
        </p:txBody>
      </p:sp>
      <p:sp>
        <p:nvSpPr>
          <p:cNvPr id="5" name="Date Placeholder 4">
            <a:extLst>
              <a:ext uri="{FF2B5EF4-FFF2-40B4-BE49-F238E27FC236}">
                <a16:creationId xmlns:a16="http://schemas.microsoft.com/office/drawing/2014/main" id="{389CD689-FB66-1044-9223-1ACCC5DB7F00}"/>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93010A73-6B5A-3943-8650-15FDC16780ED}"/>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3158381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1AB2857-9573-5C40-9D90-B505B2FB64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70413C89-9C03-4A40-BAED-10FE9D7030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6804" name="Slide Number Placeholder 3">
            <a:extLst>
              <a:ext uri="{FF2B5EF4-FFF2-40B4-BE49-F238E27FC236}">
                <a16:creationId xmlns:a16="http://schemas.microsoft.com/office/drawing/2014/main" id="{F268BEF3-73A7-C84C-ADCE-9129B9C0A1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F33C29-FECE-824F-B28A-6757495FC1BD}" type="slidenum">
              <a:rPr lang="en-US" altLang="en-US">
                <a:solidFill>
                  <a:srgbClr val="000000"/>
                </a:solidFill>
              </a:rPr>
              <a:pPr>
                <a:spcBef>
                  <a:spcPct val="0"/>
                </a:spcBef>
              </a:pPr>
              <a:t>16</a:t>
            </a:fld>
            <a:endParaRPr lang="en-US" altLang="en-US">
              <a:solidFill>
                <a:srgbClr val="000000"/>
              </a:solidFill>
            </a:endParaRPr>
          </a:p>
        </p:txBody>
      </p:sp>
      <p:sp>
        <p:nvSpPr>
          <p:cNvPr id="5" name="Date Placeholder 4">
            <a:extLst>
              <a:ext uri="{FF2B5EF4-FFF2-40B4-BE49-F238E27FC236}">
                <a16:creationId xmlns:a16="http://schemas.microsoft.com/office/drawing/2014/main" id="{9BFFB062-EA58-954D-ACEF-464A2001FF24}"/>
              </a:ext>
            </a:extLst>
          </p:cNvPr>
          <p:cNvSpPr>
            <a:spLocks noGrp="1"/>
          </p:cNvSpPr>
          <p:nvPr>
            <p:ph type="dt" sz="quarter" idx="1"/>
          </p:nvPr>
        </p:nvSpPr>
        <p:spPr/>
        <p:txBody>
          <a:bodyPr/>
          <a:lstStyle/>
          <a:p>
            <a:pPr>
              <a:defRPr/>
            </a:pPr>
            <a:r>
              <a:rPr lang="en-US">
                <a:solidFill>
                  <a:prstClr val="black"/>
                </a:solidFill>
              </a:rPr>
              <a:t>4/18/2016</a:t>
            </a:r>
          </a:p>
        </p:txBody>
      </p:sp>
      <p:sp>
        <p:nvSpPr>
          <p:cNvPr id="6" name="Header Placeholder 5">
            <a:extLst>
              <a:ext uri="{FF2B5EF4-FFF2-40B4-BE49-F238E27FC236}">
                <a16:creationId xmlns:a16="http://schemas.microsoft.com/office/drawing/2014/main" id="{5E029123-FC20-FA4B-9003-38593D285787}"/>
              </a:ext>
            </a:extLst>
          </p:cNvPr>
          <p:cNvSpPr>
            <a:spLocks noGrp="1"/>
          </p:cNvSpPr>
          <p:nvPr>
            <p:ph type="hdr" sz="quarter"/>
          </p:nvPr>
        </p:nvSpPr>
        <p:spPr/>
        <p:txBody>
          <a:bodyPr/>
          <a:lstStyle/>
          <a:p>
            <a:pPr>
              <a:defRPr/>
            </a:pPr>
            <a:r>
              <a:rPr lang="en-US">
                <a:solidFill>
                  <a:prstClr val="black"/>
                </a:solidFill>
              </a:rPr>
              <a:t>SEMINAR P.RISKO UA@UTM</a:t>
            </a:r>
          </a:p>
        </p:txBody>
      </p:sp>
    </p:spTree>
    <p:extLst>
      <p:ext uri="{BB962C8B-B14F-4D97-AF65-F5344CB8AC3E}">
        <p14:creationId xmlns:p14="http://schemas.microsoft.com/office/powerpoint/2010/main" val="4068799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7A934-3E89-05AD-D5A0-7A5B35BA2332}"/>
              </a:ext>
            </a:extLst>
          </p:cNvPr>
          <p:cNvPicPr>
            <a:picLocks noChangeAspect="1"/>
          </p:cNvPicPr>
          <p:nvPr userDrawn="1"/>
        </p:nvPicPr>
        <p:blipFill>
          <a:blip r:embed="rId2"/>
          <a:stretch>
            <a:fillRect/>
          </a:stretch>
        </p:blipFill>
        <p:spPr>
          <a:xfrm flipV="1">
            <a:off x="-5939" y="3718377"/>
            <a:ext cx="12192000" cy="3139623"/>
          </a:xfrm>
          <a:prstGeom prst="rect">
            <a:avLst/>
          </a:prstGeom>
        </p:spPr>
      </p:pic>
      <p:pic>
        <p:nvPicPr>
          <p:cNvPr id="22" name="Graphic 21">
            <a:extLst>
              <a:ext uri="{FF2B5EF4-FFF2-40B4-BE49-F238E27FC236}">
                <a16:creationId xmlns:a16="http://schemas.microsoft.com/office/drawing/2014/main" id="{E508D8A1-89F7-FAFD-B2C1-05BE220248E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9" y="0"/>
            <a:ext cx="8736520" cy="6858000"/>
          </a:xfrm>
          <a:prstGeom prst="rect">
            <a:avLst/>
          </a:prstGeom>
        </p:spPr>
      </p:pic>
      <p:pic>
        <p:nvPicPr>
          <p:cNvPr id="13" name="Picture 12" descr="Logo&#10;&#10;Description automatically generated">
            <a:extLst>
              <a:ext uri="{FF2B5EF4-FFF2-40B4-BE49-F238E27FC236}">
                <a16:creationId xmlns:a16="http://schemas.microsoft.com/office/drawing/2014/main" id="{F9298E6D-C367-3666-0F68-F1EE2297BD9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2346" y="943365"/>
            <a:ext cx="1963312" cy="664029"/>
          </a:xfrm>
          <a:prstGeom prst="rect">
            <a:avLst/>
          </a:prstGeom>
        </p:spPr>
      </p:pic>
      <p:sp>
        <p:nvSpPr>
          <p:cNvPr id="5" name="Picture Placeholder 58">
            <a:extLst>
              <a:ext uri="{FF2B5EF4-FFF2-40B4-BE49-F238E27FC236}">
                <a16:creationId xmlns:a16="http://schemas.microsoft.com/office/drawing/2014/main" id="{E4A24835-5836-BEDC-49A3-504DF24B1D3B}"/>
              </a:ext>
            </a:extLst>
          </p:cNvPr>
          <p:cNvSpPr>
            <a:spLocks noGrp="1"/>
          </p:cNvSpPr>
          <p:nvPr>
            <p:ph type="pic" sz="quarter" idx="10"/>
          </p:nvPr>
        </p:nvSpPr>
        <p:spPr>
          <a:xfrm>
            <a:off x="7093358" y="-16187"/>
            <a:ext cx="5097012" cy="6880967"/>
          </a:xfrm>
          <a:custGeom>
            <a:avLst/>
            <a:gdLst>
              <a:gd name="connsiteX0" fmla="*/ 0 w 7679193"/>
              <a:gd name="connsiteY0" fmla="*/ 3502541 h 7005082"/>
              <a:gd name="connsiteX1" fmla="*/ 1751271 w 7679193"/>
              <a:gd name="connsiteY1" fmla="*/ 2 h 7005082"/>
              <a:gd name="connsiteX2" fmla="*/ 5927923 w 7679193"/>
              <a:gd name="connsiteY2" fmla="*/ 2 h 7005082"/>
              <a:gd name="connsiteX3" fmla="*/ 7679193 w 7679193"/>
              <a:gd name="connsiteY3" fmla="*/ 3502541 h 7005082"/>
              <a:gd name="connsiteX4" fmla="*/ 5927923 w 7679193"/>
              <a:gd name="connsiteY4" fmla="*/ 7005080 h 7005082"/>
              <a:gd name="connsiteX5" fmla="*/ 1751271 w 7679193"/>
              <a:gd name="connsiteY5" fmla="*/ 7005080 h 7005082"/>
              <a:gd name="connsiteX6" fmla="*/ 0 w 7679193"/>
              <a:gd name="connsiteY6" fmla="*/ 3502541 h 7005082"/>
              <a:gd name="connsiteX0" fmla="*/ 0 w 7679193"/>
              <a:gd name="connsiteY0" fmla="*/ 3502539 h 7005078"/>
              <a:gd name="connsiteX1" fmla="*/ 1751271 w 7679193"/>
              <a:gd name="connsiteY1" fmla="*/ 0 h 7005078"/>
              <a:gd name="connsiteX2" fmla="*/ 7637969 w 7679193"/>
              <a:gd name="connsiteY2" fmla="*/ 106878 h 7005078"/>
              <a:gd name="connsiteX3" fmla="*/ 7679193 w 7679193"/>
              <a:gd name="connsiteY3" fmla="*/ 3502539 h 7005078"/>
              <a:gd name="connsiteX4" fmla="*/ 5927923 w 7679193"/>
              <a:gd name="connsiteY4" fmla="*/ 7005078 h 7005078"/>
              <a:gd name="connsiteX5" fmla="*/ 1751271 w 7679193"/>
              <a:gd name="connsiteY5" fmla="*/ 7005078 h 7005078"/>
              <a:gd name="connsiteX6" fmla="*/ 0 w 7679193"/>
              <a:gd name="connsiteY6" fmla="*/ 3502539 h 7005078"/>
              <a:gd name="connsiteX0" fmla="*/ 0 w 7679193"/>
              <a:gd name="connsiteY0" fmla="*/ 3502539 h 7005078"/>
              <a:gd name="connsiteX1" fmla="*/ 1751271 w 7679193"/>
              <a:gd name="connsiteY1" fmla="*/ 0 h 7005078"/>
              <a:gd name="connsiteX2" fmla="*/ 7637969 w 7679193"/>
              <a:gd name="connsiteY2" fmla="*/ 106878 h 7005078"/>
              <a:gd name="connsiteX3" fmla="*/ 7679193 w 7679193"/>
              <a:gd name="connsiteY3" fmla="*/ 3502539 h 7005078"/>
              <a:gd name="connsiteX4" fmla="*/ 5927923 w 7679193"/>
              <a:gd name="connsiteY4" fmla="*/ 7005078 h 7005078"/>
              <a:gd name="connsiteX5" fmla="*/ 1751271 w 7679193"/>
              <a:gd name="connsiteY5" fmla="*/ 7005078 h 7005078"/>
              <a:gd name="connsiteX6" fmla="*/ 0 w 7679193"/>
              <a:gd name="connsiteY6" fmla="*/ 3502539 h 7005078"/>
              <a:gd name="connsiteX0" fmla="*/ 0 w 7679193"/>
              <a:gd name="connsiteY0" fmla="*/ 3502539 h 7005078"/>
              <a:gd name="connsiteX1" fmla="*/ 1751271 w 7679193"/>
              <a:gd name="connsiteY1" fmla="*/ 0 h 7005078"/>
              <a:gd name="connsiteX2" fmla="*/ 7661719 w 7679193"/>
              <a:gd name="connsiteY2" fmla="*/ 23750 h 7005078"/>
              <a:gd name="connsiteX3" fmla="*/ 7679193 w 7679193"/>
              <a:gd name="connsiteY3" fmla="*/ 3502539 h 7005078"/>
              <a:gd name="connsiteX4" fmla="*/ 5927923 w 7679193"/>
              <a:gd name="connsiteY4" fmla="*/ 7005078 h 7005078"/>
              <a:gd name="connsiteX5" fmla="*/ 1751271 w 7679193"/>
              <a:gd name="connsiteY5" fmla="*/ 7005078 h 7005078"/>
              <a:gd name="connsiteX6" fmla="*/ 0 w 7679193"/>
              <a:gd name="connsiteY6" fmla="*/ 3502539 h 7005078"/>
              <a:gd name="connsiteX0" fmla="*/ 0 w 7679193"/>
              <a:gd name="connsiteY0" fmla="*/ 3490663 h 6993202"/>
              <a:gd name="connsiteX1" fmla="*/ 4221339 w 7679193"/>
              <a:gd name="connsiteY1" fmla="*/ 0 h 6993202"/>
              <a:gd name="connsiteX2" fmla="*/ 7661719 w 7679193"/>
              <a:gd name="connsiteY2" fmla="*/ 11874 h 6993202"/>
              <a:gd name="connsiteX3" fmla="*/ 7679193 w 7679193"/>
              <a:gd name="connsiteY3" fmla="*/ 3490663 h 6993202"/>
              <a:gd name="connsiteX4" fmla="*/ 5927923 w 7679193"/>
              <a:gd name="connsiteY4" fmla="*/ 6993202 h 6993202"/>
              <a:gd name="connsiteX5" fmla="*/ 1751271 w 7679193"/>
              <a:gd name="connsiteY5" fmla="*/ 6993202 h 6993202"/>
              <a:gd name="connsiteX6" fmla="*/ 0 w 7679193"/>
              <a:gd name="connsiteY6" fmla="*/ 3490663 h 6993202"/>
              <a:gd name="connsiteX0" fmla="*/ 0 w 7679193"/>
              <a:gd name="connsiteY0" fmla="*/ 3478789 h 6981328"/>
              <a:gd name="connsiteX1" fmla="*/ 4236579 w 7679193"/>
              <a:gd name="connsiteY1" fmla="*/ 3366 h 6981328"/>
              <a:gd name="connsiteX2" fmla="*/ 7661719 w 7679193"/>
              <a:gd name="connsiteY2" fmla="*/ 0 h 6981328"/>
              <a:gd name="connsiteX3" fmla="*/ 7679193 w 7679193"/>
              <a:gd name="connsiteY3" fmla="*/ 3478789 h 6981328"/>
              <a:gd name="connsiteX4" fmla="*/ 5927923 w 7679193"/>
              <a:gd name="connsiteY4" fmla="*/ 6981328 h 6981328"/>
              <a:gd name="connsiteX5" fmla="*/ 1751271 w 7679193"/>
              <a:gd name="connsiteY5" fmla="*/ 6981328 h 6981328"/>
              <a:gd name="connsiteX6" fmla="*/ 0 w 7679193"/>
              <a:gd name="connsiteY6" fmla="*/ 3478789 h 6981328"/>
              <a:gd name="connsiteX0" fmla="*/ 1898709 w 5927922"/>
              <a:gd name="connsiteY0" fmla="*/ 1794769 h 6981328"/>
              <a:gd name="connsiteX1" fmla="*/ 2485308 w 5927922"/>
              <a:gd name="connsiteY1" fmla="*/ 3366 h 6981328"/>
              <a:gd name="connsiteX2" fmla="*/ 5910448 w 5927922"/>
              <a:gd name="connsiteY2" fmla="*/ 0 h 6981328"/>
              <a:gd name="connsiteX3" fmla="*/ 5927922 w 5927922"/>
              <a:gd name="connsiteY3" fmla="*/ 3478789 h 6981328"/>
              <a:gd name="connsiteX4" fmla="*/ 4176652 w 5927922"/>
              <a:gd name="connsiteY4" fmla="*/ 6981328 h 6981328"/>
              <a:gd name="connsiteX5" fmla="*/ 0 w 5927922"/>
              <a:gd name="connsiteY5" fmla="*/ 6981328 h 6981328"/>
              <a:gd name="connsiteX6" fmla="*/ 1898709 w 5927922"/>
              <a:gd name="connsiteY6" fmla="*/ 1794769 h 6981328"/>
              <a:gd name="connsiteX0" fmla="*/ 1898709 w 5927922"/>
              <a:gd name="connsiteY0" fmla="*/ 1794769 h 6981328"/>
              <a:gd name="connsiteX1" fmla="*/ 2447208 w 5927922"/>
              <a:gd name="connsiteY1" fmla="*/ 3366 h 6981328"/>
              <a:gd name="connsiteX2" fmla="*/ 5910448 w 5927922"/>
              <a:gd name="connsiteY2" fmla="*/ 0 h 6981328"/>
              <a:gd name="connsiteX3" fmla="*/ 5927922 w 5927922"/>
              <a:gd name="connsiteY3" fmla="*/ 3478789 h 6981328"/>
              <a:gd name="connsiteX4" fmla="*/ 4176652 w 5927922"/>
              <a:gd name="connsiteY4" fmla="*/ 6981328 h 6981328"/>
              <a:gd name="connsiteX5" fmla="*/ 0 w 5927922"/>
              <a:gd name="connsiteY5" fmla="*/ 6981328 h 6981328"/>
              <a:gd name="connsiteX6" fmla="*/ 1898709 w 5927922"/>
              <a:gd name="connsiteY6" fmla="*/ 1794769 h 6981328"/>
              <a:gd name="connsiteX0" fmla="*/ 1898709 w 5927922"/>
              <a:gd name="connsiteY0" fmla="*/ 1794769 h 6981328"/>
              <a:gd name="connsiteX1" fmla="*/ 2470068 w 5927922"/>
              <a:gd name="connsiteY1" fmla="*/ 3366 h 6981328"/>
              <a:gd name="connsiteX2" fmla="*/ 5910448 w 5927922"/>
              <a:gd name="connsiteY2" fmla="*/ 0 h 6981328"/>
              <a:gd name="connsiteX3" fmla="*/ 5927922 w 5927922"/>
              <a:gd name="connsiteY3" fmla="*/ 3478789 h 6981328"/>
              <a:gd name="connsiteX4" fmla="*/ 4176652 w 5927922"/>
              <a:gd name="connsiteY4" fmla="*/ 6981328 h 6981328"/>
              <a:gd name="connsiteX5" fmla="*/ 0 w 5927922"/>
              <a:gd name="connsiteY5" fmla="*/ 6981328 h 6981328"/>
              <a:gd name="connsiteX6" fmla="*/ 1898709 w 5927922"/>
              <a:gd name="connsiteY6" fmla="*/ 1794769 h 6981328"/>
              <a:gd name="connsiteX0" fmla="*/ 1898709 w 5927922"/>
              <a:gd name="connsiteY0" fmla="*/ 1794769 h 6981328"/>
              <a:gd name="connsiteX1" fmla="*/ 2470068 w 5927922"/>
              <a:gd name="connsiteY1" fmla="*/ 3366 h 6981328"/>
              <a:gd name="connsiteX2" fmla="*/ 5910448 w 5927922"/>
              <a:gd name="connsiteY2" fmla="*/ 0 h 6981328"/>
              <a:gd name="connsiteX3" fmla="*/ 5927922 w 5927922"/>
              <a:gd name="connsiteY3" fmla="*/ 6891062 h 6981328"/>
              <a:gd name="connsiteX4" fmla="*/ 4176652 w 5927922"/>
              <a:gd name="connsiteY4" fmla="*/ 6981328 h 6981328"/>
              <a:gd name="connsiteX5" fmla="*/ 0 w 5927922"/>
              <a:gd name="connsiteY5" fmla="*/ 6981328 h 6981328"/>
              <a:gd name="connsiteX6" fmla="*/ 1898709 w 5927922"/>
              <a:gd name="connsiteY6" fmla="*/ 1794769 h 6981328"/>
              <a:gd name="connsiteX0" fmla="*/ 1898709 w 5916771"/>
              <a:gd name="connsiteY0" fmla="*/ 1794769 h 6981328"/>
              <a:gd name="connsiteX1" fmla="*/ 2470068 w 5916771"/>
              <a:gd name="connsiteY1" fmla="*/ 3366 h 6981328"/>
              <a:gd name="connsiteX2" fmla="*/ 5910448 w 5916771"/>
              <a:gd name="connsiteY2" fmla="*/ 0 h 6981328"/>
              <a:gd name="connsiteX3" fmla="*/ 5916771 w 5916771"/>
              <a:gd name="connsiteY3" fmla="*/ 6902214 h 6981328"/>
              <a:gd name="connsiteX4" fmla="*/ 4176652 w 5916771"/>
              <a:gd name="connsiteY4" fmla="*/ 6981328 h 6981328"/>
              <a:gd name="connsiteX5" fmla="*/ 0 w 5916771"/>
              <a:gd name="connsiteY5" fmla="*/ 6981328 h 6981328"/>
              <a:gd name="connsiteX6" fmla="*/ 1898709 w 5916771"/>
              <a:gd name="connsiteY6" fmla="*/ 1794769 h 6981328"/>
              <a:gd name="connsiteX0" fmla="*/ 1898709 w 5916771"/>
              <a:gd name="connsiteY0" fmla="*/ 1794769 h 6981328"/>
              <a:gd name="connsiteX1" fmla="*/ 2470068 w 5916771"/>
              <a:gd name="connsiteY1" fmla="*/ 3366 h 6981328"/>
              <a:gd name="connsiteX2" fmla="*/ 5910448 w 5916771"/>
              <a:gd name="connsiteY2" fmla="*/ 0 h 6981328"/>
              <a:gd name="connsiteX3" fmla="*/ 5916771 w 5916771"/>
              <a:gd name="connsiteY3" fmla="*/ 6902214 h 6981328"/>
              <a:gd name="connsiteX4" fmla="*/ 730925 w 5916771"/>
              <a:gd name="connsiteY4" fmla="*/ 6892118 h 6981328"/>
              <a:gd name="connsiteX5" fmla="*/ 0 w 5916771"/>
              <a:gd name="connsiteY5" fmla="*/ 6981328 h 6981328"/>
              <a:gd name="connsiteX6" fmla="*/ 1898709 w 5916771"/>
              <a:gd name="connsiteY6" fmla="*/ 1794769 h 6981328"/>
              <a:gd name="connsiteX0" fmla="*/ 1167784 w 5185846"/>
              <a:gd name="connsiteY0" fmla="*/ 1794769 h 6902214"/>
              <a:gd name="connsiteX1" fmla="*/ 1739143 w 5185846"/>
              <a:gd name="connsiteY1" fmla="*/ 3366 h 6902214"/>
              <a:gd name="connsiteX2" fmla="*/ 5179523 w 5185846"/>
              <a:gd name="connsiteY2" fmla="*/ 0 h 6902214"/>
              <a:gd name="connsiteX3" fmla="*/ 5185846 w 5185846"/>
              <a:gd name="connsiteY3" fmla="*/ 6902214 h 6902214"/>
              <a:gd name="connsiteX4" fmla="*/ 0 w 5185846"/>
              <a:gd name="connsiteY4" fmla="*/ 6892118 h 6902214"/>
              <a:gd name="connsiteX5" fmla="*/ 1700041 w 5185846"/>
              <a:gd name="connsiteY5" fmla="*/ 1818313 h 6902214"/>
              <a:gd name="connsiteX6" fmla="*/ 1167784 w 5185846"/>
              <a:gd name="connsiteY6" fmla="*/ 1794769 h 6902214"/>
              <a:gd name="connsiteX0" fmla="*/ 1112028 w 5130090"/>
              <a:gd name="connsiteY0" fmla="*/ 1794769 h 6902214"/>
              <a:gd name="connsiteX1" fmla="*/ 1683387 w 5130090"/>
              <a:gd name="connsiteY1" fmla="*/ 3366 h 6902214"/>
              <a:gd name="connsiteX2" fmla="*/ 5123767 w 5130090"/>
              <a:gd name="connsiteY2" fmla="*/ 0 h 6902214"/>
              <a:gd name="connsiteX3" fmla="*/ 5130090 w 5130090"/>
              <a:gd name="connsiteY3" fmla="*/ 6902214 h 6902214"/>
              <a:gd name="connsiteX4" fmla="*/ 0 w 5130090"/>
              <a:gd name="connsiteY4" fmla="*/ 6880967 h 6902214"/>
              <a:gd name="connsiteX5" fmla="*/ 1644285 w 5130090"/>
              <a:gd name="connsiteY5" fmla="*/ 1818313 h 6902214"/>
              <a:gd name="connsiteX6" fmla="*/ 1112028 w 5130090"/>
              <a:gd name="connsiteY6" fmla="*/ 1794769 h 6902214"/>
              <a:gd name="connsiteX0" fmla="*/ 1112028 w 5130090"/>
              <a:gd name="connsiteY0" fmla="*/ 1794769 h 6902214"/>
              <a:gd name="connsiteX1" fmla="*/ 1683387 w 5130090"/>
              <a:gd name="connsiteY1" fmla="*/ 3366 h 6902214"/>
              <a:gd name="connsiteX2" fmla="*/ 5123767 w 5130090"/>
              <a:gd name="connsiteY2" fmla="*/ 0 h 6902214"/>
              <a:gd name="connsiteX3" fmla="*/ 5130090 w 5130090"/>
              <a:gd name="connsiteY3" fmla="*/ 6902214 h 6902214"/>
              <a:gd name="connsiteX4" fmla="*/ 0 w 5130090"/>
              <a:gd name="connsiteY4" fmla="*/ 6880967 h 6902214"/>
              <a:gd name="connsiteX5" fmla="*/ 1623020 w 5130090"/>
              <a:gd name="connsiteY5" fmla="*/ 1811225 h 6902214"/>
              <a:gd name="connsiteX6" fmla="*/ 1112028 w 5130090"/>
              <a:gd name="connsiteY6" fmla="*/ 1794769 h 6902214"/>
              <a:gd name="connsiteX0" fmla="*/ 1112028 w 5130090"/>
              <a:gd name="connsiteY0" fmla="*/ 1794769 h 6902214"/>
              <a:gd name="connsiteX1" fmla="*/ 1683387 w 5130090"/>
              <a:gd name="connsiteY1" fmla="*/ 3366 h 6902214"/>
              <a:gd name="connsiteX2" fmla="*/ 5123767 w 5130090"/>
              <a:gd name="connsiteY2" fmla="*/ 0 h 6902214"/>
              <a:gd name="connsiteX3" fmla="*/ 5130090 w 5130090"/>
              <a:gd name="connsiteY3" fmla="*/ 6902214 h 6902214"/>
              <a:gd name="connsiteX4" fmla="*/ 0 w 5130090"/>
              <a:gd name="connsiteY4" fmla="*/ 6880967 h 6902214"/>
              <a:gd name="connsiteX5" fmla="*/ 1608843 w 5130090"/>
              <a:gd name="connsiteY5" fmla="*/ 1789960 h 6902214"/>
              <a:gd name="connsiteX6" fmla="*/ 1112028 w 5130090"/>
              <a:gd name="connsiteY6" fmla="*/ 1794769 h 6902214"/>
              <a:gd name="connsiteX0" fmla="*/ 1112028 w 5130090"/>
              <a:gd name="connsiteY0" fmla="*/ 1794769 h 6902214"/>
              <a:gd name="connsiteX1" fmla="*/ 1683387 w 5130090"/>
              <a:gd name="connsiteY1" fmla="*/ 3366 h 6902214"/>
              <a:gd name="connsiteX2" fmla="*/ 5123767 w 5130090"/>
              <a:gd name="connsiteY2" fmla="*/ 0 h 6902214"/>
              <a:gd name="connsiteX3" fmla="*/ 5130090 w 5130090"/>
              <a:gd name="connsiteY3" fmla="*/ 6902214 h 6902214"/>
              <a:gd name="connsiteX4" fmla="*/ 0 w 5130090"/>
              <a:gd name="connsiteY4" fmla="*/ 6880967 h 6902214"/>
              <a:gd name="connsiteX5" fmla="*/ 1623020 w 5130090"/>
              <a:gd name="connsiteY5" fmla="*/ 1811225 h 6902214"/>
              <a:gd name="connsiteX6" fmla="*/ 1112028 w 5130090"/>
              <a:gd name="connsiteY6" fmla="*/ 1794769 h 6902214"/>
              <a:gd name="connsiteX0" fmla="*/ 1097851 w 5130090"/>
              <a:gd name="connsiteY0" fmla="*/ 1808946 h 6902214"/>
              <a:gd name="connsiteX1" fmla="*/ 1683387 w 5130090"/>
              <a:gd name="connsiteY1" fmla="*/ 3366 h 6902214"/>
              <a:gd name="connsiteX2" fmla="*/ 5123767 w 5130090"/>
              <a:gd name="connsiteY2" fmla="*/ 0 h 6902214"/>
              <a:gd name="connsiteX3" fmla="*/ 5130090 w 5130090"/>
              <a:gd name="connsiteY3" fmla="*/ 6902214 h 6902214"/>
              <a:gd name="connsiteX4" fmla="*/ 0 w 5130090"/>
              <a:gd name="connsiteY4" fmla="*/ 6880967 h 6902214"/>
              <a:gd name="connsiteX5" fmla="*/ 1623020 w 5130090"/>
              <a:gd name="connsiteY5" fmla="*/ 1811225 h 6902214"/>
              <a:gd name="connsiteX6" fmla="*/ 1097851 w 5130090"/>
              <a:gd name="connsiteY6" fmla="*/ 1808946 h 6902214"/>
              <a:gd name="connsiteX0" fmla="*/ 1069498 w 5101737"/>
              <a:gd name="connsiteY0" fmla="*/ 1808946 h 6902214"/>
              <a:gd name="connsiteX1" fmla="*/ 1655034 w 5101737"/>
              <a:gd name="connsiteY1" fmla="*/ 3366 h 6902214"/>
              <a:gd name="connsiteX2" fmla="*/ 5095414 w 5101737"/>
              <a:gd name="connsiteY2" fmla="*/ 0 h 6902214"/>
              <a:gd name="connsiteX3" fmla="*/ 5101737 w 5101737"/>
              <a:gd name="connsiteY3" fmla="*/ 6902214 h 6902214"/>
              <a:gd name="connsiteX4" fmla="*/ 0 w 5101737"/>
              <a:gd name="connsiteY4" fmla="*/ 6880967 h 6902214"/>
              <a:gd name="connsiteX5" fmla="*/ 1594667 w 5101737"/>
              <a:gd name="connsiteY5" fmla="*/ 1811225 h 6902214"/>
              <a:gd name="connsiteX6" fmla="*/ 1069498 w 5101737"/>
              <a:gd name="connsiteY6" fmla="*/ 1808946 h 6902214"/>
              <a:gd name="connsiteX0" fmla="*/ 1069498 w 5101737"/>
              <a:gd name="connsiteY0" fmla="*/ 1808946 h 6895125"/>
              <a:gd name="connsiteX1" fmla="*/ 1655034 w 5101737"/>
              <a:gd name="connsiteY1" fmla="*/ 3366 h 6895125"/>
              <a:gd name="connsiteX2" fmla="*/ 5095414 w 5101737"/>
              <a:gd name="connsiteY2" fmla="*/ 0 h 6895125"/>
              <a:gd name="connsiteX3" fmla="*/ 5101737 w 5101737"/>
              <a:gd name="connsiteY3" fmla="*/ 6895125 h 6895125"/>
              <a:gd name="connsiteX4" fmla="*/ 0 w 5101737"/>
              <a:gd name="connsiteY4" fmla="*/ 6880967 h 6895125"/>
              <a:gd name="connsiteX5" fmla="*/ 1594667 w 5101737"/>
              <a:gd name="connsiteY5" fmla="*/ 1811225 h 6895125"/>
              <a:gd name="connsiteX6" fmla="*/ 1069498 w 5101737"/>
              <a:gd name="connsiteY6" fmla="*/ 1808946 h 6895125"/>
              <a:gd name="connsiteX0" fmla="*/ 1069498 w 5097012"/>
              <a:gd name="connsiteY0" fmla="*/ 1808946 h 6880967"/>
              <a:gd name="connsiteX1" fmla="*/ 1655034 w 5097012"/>
              <a:gd name="connsiteY1" fmla="*/ 3366 h 6880967"/>
              <a:gd name="connsiteX2" fmla="*/ 5095414 w 5097012"/>
              <a:gd name="connsiteY2" fmla="*/ 0 h 6880967"/>
              <a:gd name="connsiteX3" fmla="*/ 5094649 w 5097012"/>
              <a:gd name="connsiteY3" fmla="*/ 6880948 h 6880967"/>
              <a:gd name="connsiteX4" fmla="*/ 0 w 5097012"/>
              <a:gd name="connsiteY4" fmla="*/ 6880967 h 6880967"/>
              <a:gd name="connsiteX5" fmla="*/ 1594667 w 5097012"/>
              <a:gd name="connsiteY5" fmla="*/ 1811225 h 6880967"/>
              <a:gd name="connsiteX6" fmla="*/ 1069498 w 5097012"/>
              <a:gd name="connsiteY6" fmla="*/ 1808946 h 688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7012" h="6880967">
                <a:moveTo>
                  <a:pt x="1069498" y="1808946"/>
                </a:moveTo>
                <a:lnTo>
                  <a:pt x="1655034" y="3366"/>
                </a:lnTo>
                <a:lnTo>
                  <a:pt x="5095414" y="0"/>
                </a:lnTo>
                <a:cubicBezTo>
                  <a:pt x="5101239" y="1159596"/>
                  <a:pt x="5088824" y="5721352"/>
                  <a:pt x="5094649" y="6880948"/>
                </a:cubicBezTo>
                <a:lnTo>
                  <a:pt x="0" y="6880967"/>
                </a:lnTo>
                <a:lnTo>
                  <a:pt x="1594667" y="1811225"/>
                </a:lnTo>
                <a:lnTo>
                  <a:pt x="1069498" y="1808946"/>
                </a:lnTo>
                <a:close/>
              </a:path>
            </a:pathLst>
          </a:custGeom>
        </p:spPr>
        <p:txBody>
          <a:bodyPr/>
          <a:lstStyle/>
          <a:p>
            <a:endParaRPr lang="en-MY"/>
          </a:p>
        </p:txBody>
      </p:sp>
    </p:spTree>
    <p:extLst>
      <p:ext uri="{BB962C8B-B14F-4D97-AF65-F5344CB8AC3E}">
        <p14:creationId xmlns:p14="http://schemas.microsoft.com/office/powerpoint/2010/main" val="273221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_layou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6817E6-AD1A-08AC-88A5-0C62449E0C76}"/>
              </a:ext>
            </a:extLst>
          </p:cNvPr>
          <p:cNvSpPr/>
          <p:nvPr userDrawn="1"/>
        </p:nvSpPr>
        <p:spPr>
          <a:xfrm>
            <a:off x="0" y="0"/>
            <a:ext cx="12192000" cy="19376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6" name="Picture 5">
            <a:extLst>
              <a:ext uri="{FF2B5EF4-FFF2-40B4-BE49-F238E27FC236}">
                <a16:creationId xmlns:a16="http://schemas.microsoft.com/office/drawing/2014/main" id="{E6CB95AD-15CE-F7B7-4048-D4BC4039F11A}"/>
              </a:ext>
            </a:extLst>
          </p:cNvPr>
          <p:cNvPicPr>
            <a:picLocks noChangeAspect="1"/>
          </p:cNvPicPr>
          <p:nvPr userDrawn="1"/>
        </p:nvPicPr>
        <p:blipFill>
          <a:blip r:embed="rId2"/>
          <a:stretch>
            <a:fillRect/>
          </a:stretch>
        </p:blipFill>
        <p:spPr>
          <a:xfrm rot="10800000" flipV="1">
            <a:off x="-5939" y="1901929"/>
            <a:ext cx="12192000" cy="3139623"/>
          </a:xfrm>
          <a:prstGeom prst="rect">
            <a:avLst/>
          </a:prstGeom>
        </p:spPr>
      </p:pic>
      <p:pic>
        <p:nvPicPr>
          <p:cNvPr id="4" name="Picture 3" descr="Logo&#10;&#10;Description automatically generated">
            <a:extLst>
              <a:ext uri="{FF2B5EF4-FFF2-40B4-BE49-F238E27FC236}">
                <a16:creationId xmlns:a16="http://schemas.microsoft.com/office/drawing/2014/main" id="{AFED6FC9-C93A-9F07-CF8D-C0E1F0B215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321526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_0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A8456C-09BE-F772-4E09-AC8E5EFE5A98}"/>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13" name="Rectangle 12">
            <a:extLst>
              <a:ext uri="{FF2B5EF4-FFF2-40B4-BE49-F238E27FC236}">
                <a16:creationId xmlns:a16="http://schemas.microsoft.com/office/drawing/2014/main" id="{C4A970D6-E749-96E3-83B1-8B21AB192873}"/>
              </a:ext>
            </a:extLst>
          </p:cNvPr>
          <p:cNvSpPr/>
          <p:nvPr userDrawn="1"/>
        </p:nvSpPr>
        <p:spPr>
          <a:xfrm>
            <a:off x="0" y="0"/>
            <a:ext cx="4539343"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 name="Title 1">
            <a:extLst>
              <a:ext uri="{FF2B5EF4-FFF2-40B4-BE49-F238E27FC236}">
                <a16:creationId xmlns:a16="http://schemas.microsoft.com/office/drawing/2014/main" id="{0968299B-C422-1510-F32A-0DFF889E93C4}"/>
              </a:ext>
            </a:extLst>
          </p:cNvPr>
          <p:cNvSpPr>
            <a:spLocks noGrp="1"/>
          </p:cNvSpPr>
          <p:nvPr>
            <p:ph type="title"/>
          </p:nvPr>
        </p:nvSpPr>
        <p:spPr>
          <a:xfrm>
            <a:off x="6151338" y="2766217"/>
            <a:ext cx="5822948" cy="1325563"/>
          </a:xfrm>
        </p:spPr>
        <p:txBody>
          <a:bodyPr/>
          <a:lstStyle>
            <a:lvl1pPr algn="ctr">
              <a:defRPr/>
            </a:lvl1pPr>
          </a:lstStyle>
          <a:p>
            <a:r>
              <a:rPr lang="en-US"/>
              <a:t>Click to edit Master title style</a:t>
            </a:r>
            <a:endParaRPr lang="en-MY"/>
          </a:p>
        </p:txBody>
      </p:sp>
      <p:sp>
        <p:nvSpPr>
          <p:cNvPr id="10" name="Footer Placeholder 9">
            <a:extLst>
              <a:ext uri="{FF2B5EF4-FFF2-40B4-BE49-F238E27FC236}">
                <a16:creationId xmlns:a16="http://schemas.microsoft.com/office/drawing/2014/main" id="{37270406-6097-F873-9773-CC94FA23047F}"/>
              </a:ext>
            </a:extLst>
          </p:cNvPr>
          <p:cNvSpPr>
            <a:spLocks noGrp="1"/>
          </p:cNvSpPr>
          <p:nvPr>
            <p:ph type="ftr" sz="quarter" idx="10"/>
          </p:nvPr>
        </p:nvSpPr>
        <p:spPr/>
        <p:txBody>
          <a:bodyPr/>
          <a:lstStyle/>
          <a:p>
            <a:endParaRPr lang="en-MY"/>
          </a:p>
        </p:txBody>
      </p:sp>
      <p:sp>
        <p:nvSpPr>
          <p:cNvPr id="11" name="Slide Number Placeholder 10">
            <a:extLst>
              <a:ext uri="{FF2B5EF4-FFF2-40B4-BE49-F238E27FC236}">
                <a16:creationId xmlns:a16="http://schemas.microsoft.com/office/drawing/2014/main" id="{A4759327-3B5D-3BFA-5CCA-6BD5BACEAD3D}"/>
              </a:ext>
            </a:extLst>
          </p:cNvPr>
          <p:cNvSpPr>
            <a:spLocks noGrp="1"/>
          </p:cNvSpPr>
          <p:nvPr>
            <p:ph type="sldNum" sz="quarter" idx="11"/>
          </p:nvPr>
        </p:nvSpPr>
        <p:spPr/>
        <p:txBody>
          <a:bodyPr/>
          <a:lstStyle/>
          <a:p>
            <a:fld id="{7737D3DD-0AB3-4F16-99FA-6262B2B4036D}" type="slidenum">
              <a:rPr lang="en-MY" smtClean="0"/>
              <a:t>‹#›</a:t>
            </a:fld>
            <a:endParaRPr lang="en-MY"/>
          </a:p>
        </p:txBody>
      </p:sp>
      <p:grpSp>
        <p:nvGrpSpPr>
          <p:cNvPr id="9" name="Group 8">
            <a:extLst>
              <a:ext uri="{FF2B5EF4-FFF2-40B4-BE49-F238E27FC236}">
                <a16:creationId xmlns:a16="http://schemas.microsoft.com/office/drawing/2014/main" id="{CB557F9C-2B1B-1E45-919F-2CBA963082F1}"/>
              </a:ext>
            </a:extLst>
          </p:cNvPr>
          <p:cNvGrpSpPr/>
          <p:nvPr userDrawn="1"/>
        </p:nvGrpSpPr>
        <p:grpSpPr>
          <a:xfrm>
            <a:off x="580088" y="1982368"/>
            <a:ext cx="5265908" cy="2893260"/>
            <a:chOff x="-548507" y="477868"/>
            <a:chExt cx="11570449" cy="6357177"/>
          </a:xfrm>
        </p:grpSpPr>
        <p:sp>
          <p:nvSpPr>
            <p:cNvPr id="14" name="Freeform: Shape 13">
              <a:extLst>
                <a:ext uri="{FF2B5EF4-FFF2-40B4-BE49-F238E27FC236}">
                  <a16:creationId xmlns:a16="http://schemas.microsoft.com/office/drawing/2014/main" id="{6B4D37DD-77A1-3F66-1AB7-0D02A7AA0534}"/>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9939251-1BCB-8F28-4AEB-3F5C698F7844}"/>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76B35D63-3320-AD9B-342D-29A2461E1E9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1EA1DA0-4667-A070-5433-AD3862F8F012}"/>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31CCFE93-102B-5253-326B-9C14E78024FF}"/>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9271F50C-004D-6614-9952-C20CF9F23F84}"/>
                </a:ext>
              </a:extLst>
            </p:cNvPr>
            <p:cNvGrpSpPr/>
            <p:nvPr/>
          </p:nvGrpSpPr>
          <p:grpSpPr>
            <a:xfrm>
              <a:off x="1606" y="6382978"/>
              <a:ext cx="413937" cy="115242"/>
              <a:chOff x="5955" y="6353672"/>
              <a:chExt cx="413937" cy="115242"/>
            </a:xfrm>
          </p:grpSpPr>
          <p:sp>
            <p:nvSpPr>
              <p:cNvPr id="25" name="Rectangle: Rounded Corners 24">
                <a:extLst>
                  <a:ext uri="{FF2B5EF4-FFF2-40B4-BE49-F238E27FC236}">
                    <a16:creationId xmlns:a16="http://schemas.microsoft.com/office/drawing/2014/main" id="{28837067-0E6E-EBDC-C7A8-86F4033B63D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3AC60AB8-5AB3-8260-897B-FB410ACB3FB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D931CFE-A63B-8125-E9D4-949B42E5C546}"/>
                </a:ext>
              </a:extLst>
            </p:cNvPr>
            <p:cNvGrpSpPr/>
            <p:nvPr/>
          </p:nvGrpSpPr>
          <p:grpSpPr>
            <a:xfrm>
              <a:off x="9855291" y="6381600"/>
              <a:ext cx="885989" cy="115242"/>
              <a:chOff x="5955" y="6353672"/>
              <a:chExt cx="413937" cy="115242"/>
            </a:xfrm>
          </p:grpSpPr>
          <p:sp>
            <p:nvSpPr>
              <p:cNvPr id="23" name="Rectangle: Rounded Corners 22">
                <a:extLst>
                  <a:ext uri="{FF2B5EF4-FFF2-40B4-BE49-F238E27FC236}">
                    <a16:creationId xmlns:a16="http://schemas.microsoft.com/office/drawing/2014/main" id="{20BC883D-1639-3A5C-4006-DBE2E659710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BBA29C7B-554C-081E-2135-BFC59AE98156}"/>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Freeform: Shape 21">
              <a:extLst>
                <a:ext uri="{FF2B5EF4-FFF2-40B4-BE49-F238E27FC236}">
                  <a16:creationId xmlns:a16="http://schemas.microsoft.com/office/drawing/2014/main" id="{60D7FD87-F429-AB50-CEC1-95CBDAABB01E}"/>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pic>
        <p:nvPicPr>
          <p:cNvPr id="27" name="Picture 26" descr="Logo&#10;&#10;Description automatically generated">
            <a:extLst>
              <a:ext uri="{FF2B5EF4-FFF2-40B4-BE49-F238E27FC236}">
                <a16:creationId xmlns:a16="http://schemas.microsoft.com/office/drawing/2014/main" id="{EBD843B1-0951-A33D-BCC6-E0640022F3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3480437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_07">
    <p:bg>
      <p:bgPr>
        <a:solidFill>
          <a:schemeClr val="bg1">
            <a:alpha val="3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28DB6A-3639-804F-5B60-C6592BBF091F}"/>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5" name="Footer Placeholder 4">
            <a:extLst>
              <a:ext uri="{FF2B5EF4-FFF2-40B4-BE49-F238E27FC236}">
                <a16:creationId xmlns:a16="http://schemas.microsoft.com/office/drawing/2014/main" id="{C226471F-60E2-4515-0BAA-0DB6D5757165}"/>
              </a:ext>
            </a:extLst>
          </p:cNvPr>
          <p:cNvSpPr>
            <a:spLocks noGrp="1"/>
          </p:cNvSpPr>
          <p:nvPr>
            <p:ph type="ftr" sz="quarter" idx="10"/>
          </p:nvPr>
        </p:nvSpPr>
        <p:spPr/>
        <p:txBody>
          <a:bodyPr/>
          <a:lstStyle/>
          <a:p>
            <a:endParaRPr lang="en-MY"/>
          </a:p>
        </p:txBody>
      </p:sp>
      <p:sp>
        <p:nvSpPr>
          <p:cNvPr id="6" name="Slide Number Placeholder 5">
            <a:extLst>
              <a:ext uri="{FF2B5EF4-FFF2-40B4-BE49-F238E27FC236}">
                <a16:creationId xmlns:a16="http://schemas.microsoft.com/office/drawing/2014/main" id="{CA9885EA-F2ED-0679-F34F-5A78B2C6146D}"/>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8" name="Picture Placeholder 7">
            <a:extLst>
              <a:ext uri="{FF2B5EF4-FFF2-40B4-BE49-F238E27FC236}">
                <a16:creationId xmlns:a16="http://schemas.microsoft.com/office/drawing/2014/main" id="{89987F70-64EC-CA05-E8A9-766DF9840D38}"/>
              </a:ext>
            </a:extLst>
          </p:cNvPr>
          <p:cNvSpPr>
            <a:spLocks noGrp="1"/>
          </p:cNvSpPr>
          <p:nvPr>
            <p:ph type="pic" sz="quarter" idx="12"/>
          </p:nvPr>
        </p:nvSpPr>
        <p:spPr>
          <a:xfrm>
            <a:off x="1622425" y="833378"/>
            <a:ext cx="8947150" cy="4554638"/>
          </a:xfrm>
        </p:spPr>
        <p:txBody>
          <a:bodyPr/>
          <a:lstStyle/>
          <a:p>
            <a:endParaRPr lang="en-MY"/>
          </a:p>
        </p:txBody>
      </p:sp>
      <p:pic>
        <p:nvPicPr>
          <p:cNvPr id="9" name="Picture 8" descr="Logo&#10;&#10;Description automatically generated">
            <a:extLst>
              <a:ext uri="{FF2B5EF4-FFF2-40B4-BE49-F238E27FC236}">
                <a16:creationId xmlns:a16="http://schemas.microsoft.com/office/drawing/2014/main" id="{FA832A2C-2644-6658-956A-F6CDE4CFC8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1295942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yout_07">
    <p:bg>
      <p:bgPr>
        <a:solidFill>
          <a:schemeClr val="bg1">
            <a:alpha val="3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28DB6A-3639-804F-5B60-C6592BBF091F}"/>
              </a:ext>
            </a:extLst>
          </p:cNvPr>
          <p:cNvPicPr>
            <a:picLocks noChangeAspect="1"/>
          </p:cNvPicPr>
          <p:nvPr userDrawn="1"/>
        </p:nvPicPr>
        <p:blipFill>
          <a:blip r:embed="rId2"/>
          <a:stretch>
            <a:fillRect/>
          </a:stretch>
        </p:blipFill>
        <p:spPr>
          <a:xfrm rot="10800000" flipV="1">
            <a:off x="0" y="-29928"/>
            <a:ext cx="12192000" cy="3956927"/>
          </a:xfrm>
          <a:prstGeom prst="rect">
            <a:avLst/>
          </a:prstGeom>
        </p:spPr>
      </p:pic>
      <p:sp>
        <p:nvSpPr>
          <p:cNvPr id="5" name="Footer Placeholder 4">
            <a:extLst>
              <a:ext uri="{FF2B5EF4-FFF2-40B4-BE49-F238E27FC236}">
                <a16:creationId xmlns:a16="http://schemas.microsoft.com/office/drawing/2014/main" id="{C226471F-60E2-4515-0BAA-0DB6D5757165}"/>
              </a:ext>
            </a:extLst>
          </p:cNvPr>
          <p:cNvSpPr>
            <a:spLocks noGrp="1"/>
          </p:cNvSpPr>
          <p:nvPr>
            <p:ph type="ftr" sz="quarter" idx="10"/>
          </p:nvPr>
        </p:nvSpPr>
        <p:spPr/>
        <p:txBody>
          <a:bodyPr/>
          <a:lstStyle/>
          <a:p>
            <a:endParaRPr lang="en-MY"/>
          </a:p>
        </p:txBody>
      </p:sp>
      <p:sp>
        <p:nvSpPr>
          <p:cNvPr id="6" name="Slide Number Placeholder 5">
            <a:extLst>
              <a:ext uri="{FF2B5EF4-FFF2-40B4-BE49-F238E27FC236}">
                <a16:creationId xmlns:a16="http://schemas.microsoft.com/office/drawing/2014/main" id="{CA9885EA-F2ED-0679-F34F-5A78B2C6146D}"/>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9" name="Rectangle 8">
            <a:extLst>
              <a:ext uri="{FF2B5EF4-FFF2-40B4-BE49-F238E27FC236}">
                <a16:creationId xmlns:a16="http://schemas.microsoft.com/office/drawing/2014/main" id="{6A28F128-2C1E-BF90-7B50-EEA520A8E0D1}"/>
              </a:ext>
            </a:extLst>
          </p:cNvPr>
          <p:cNvSpPr/>
          <p:nvPr userDrawn="1"/>
        </p:nvSpPr>
        <p:spPr>
          <a:xfrm rot="10800000">
            <a:off x="2161479" y="-29927"/>
            <a:ext cx="10024582" cy="59854"/>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0" name="Rectangle 9">
            <a:extLst>
              <a:ext uri="{FF2B5EF4-FFF2-40B4-BE49-F238E27FC236}">
                <a16:creationId xmlns:a16="http://schemas.microsoft.com/office/drawing/2014/main" id="{AB14BB5F-78D4-C98C-F6C3-95F1B716981E}"/>
              </a:ext>
            </a:extLst>
          </p:cNvPr>
          <p:cNvSpPr/>
          <p:nvPr userDrawn="1"/>
        </p:nvSpPr>
        <p:spPr>
          <a:xfrm>
            <a:off x="0" y="-52790"/>
            <a:ext cx="5148943" cy="225287"/>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8" name="Picture 7" descr="Logo&#10;&#10;Description automatically generated">
            <a:extLst>
              <a:ext uri="{FF2B5EF4-FFF2-40B4-BE49-F238E27FC236}">
                <a16:creationId xmlns:a16="http://schemas.microsoft.com/office/drawing/2014/main" id="{456F8D6F-4FEB-ED3E-E7ED-26FDD0376D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2411962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_08">
    <p:bg>
      <p:bgPr>
        <a:solidFill>
          <a:srgbClr val="C04C4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6764FE-4266-9C28-BBAD-0C0CE59F74C2}"/>
              </a:ext>
            </a:extLst>
          </p:cNvPr>
          <p:cNvSpPr/>
          <p:nvPr userDrawn="1"/>
        </p:nvSpPr>
        <p:spPr>
          <a:xfrm>
            <a:off x="0" y="0"/>
            <a:ext cx="12192000" cy="4737100"/>
          </a:xfrm>
          <a:prstGeom prst="rect">
            <a:avLst/>
          </a:prstGeom>
          <a:solidFill>
            <a:schemeClr val="bg1"/>
          </a:solidFill>
          <a:ln>
            <a:noFill/>
          </a:ln>
          <a:effectLst>
            <a:outerShdw blurRad="254000" dist="215900" dir="5400000" sx="98000" sy="98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Footer Placeholder 4">
            <a:extLst>
              <a:ext uri="{FF2B5EF4-FFF2-40B4-BE49-F238E27FC236}">
                <a16:creationId xmlns:a16="http://schemas.microsoft.com/office/drawing/2014/main" id="{C226471F-60E2-4515-0BAA-0DB6D5757165}"/>
              </a:ext>
            </a:extLst>
          </p:cNvPr>
          <p:cNvSpPr>
            <a:spLocks noGrp="1"/>
          </p:cNvSpPr>
          <p:nvPr>
            <p:ph type="ftr" sz="quarter" idx="10"/>
          </p:nvPr>
        </p:nvSpPr>
        <p:spPr/>
        <p:txBody>
          <a:bodyPr/>
          <a:lstStyle/>
          <a:p>
            <a:endParaRPr lang="en-MY"/>
          </a:p>
        </p:txBody>
      </p:sp>
      <p:sp>
        <p:nvSpPr>
          <p:cNvPr id="6" name="Slide Number Placeholder 5">
            <a:extLst>
              <a:ext uri="{FF2B5EF4-FFF2-40B4-BE49-F238E27FC236}">
                <a16:creationId xmlns:a16="http://schemas.microsoft.com/office/drawing/2014/main" id="{CA9885EA-F2ED-0679-F34F-5A78B2C6146D}"/>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7" name="Title 6">
            <a:extLst>
              <a:ext uri="{FF2B5EF4-FFF2-40B4-BE49-F238E27FC236}">
                <a16:creationId xmlns:a16="http://schemas.microsoft.com/office/drawing/2014/main" id="{46D67C0D-AE8E-41E4-EB71-DE0656956001}"/>
              </a:ext>
            </a:extLst>
          </p:cNvPr>
          <p:cNvSpPr>
            <a:spLocks noGrp="1"/>
          </p:cNvSpPr>
          <p:nvPr>
            <p:ph type="title"/>
          </p:nvPr>
        </p:nvSpPr>
        <p:spPr/>
        <p:txBody>
          <a:bodyPr/>
          <a:lstStyle/>
          <a:p>
            <a:r>
              <a:rPr lang="en-US"/>
              <a:t>Click to edit Master title style</a:t>
            </a:r>
            <a:endParaRPr lang="en-MY"/>
          </a:p>
        </p:txBody>
      </p:sp>
      <p:pic>
        <p:nvPicPr>
          <p:cNvPr id="9" name="Picture 8" descr="Logo&#10;&#10;Description automatically generated">
            <a:extLst>
              <a:ext uri="{FF2B5EF4-FFF2-40B4-BE49-F238E27FC236}">
                <a16:creationId xmlns:a16="http://schemas.microsoft.com/office/drawing/2014/main" id="{C938784C-798A-313F-6BDD-2EEF86FBF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0580" y="6338033"/>
            <a:ext cx="1069391" cy="361688"/>
          </a:xfrm>
          <a:prstGeom prst="rect">
            <a:avLst/>
          </a:prstGeom>
        </p:spPr>
      </p:pic>
    </p:spTree>
    <p:extLst>
      <p:ext uri="{BB962C8B-B14F-4D97-AF65-F5344CB8AC3E}">
        <p14:creationId xmlns:p14="http://schemas.microsoft.com/office/powerpoint/2010/main" val="1249640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_09">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A40B45C3-8E81-6BAE-010D-9B6CD2D56226}"/>
              </a:ext>
            </a:extLst>
          </p:cNvPr>
          <p:cNvSpPr>
            <a:spLocks noGrp="1"/>
          </p:cNvSpPr>
          <p:nvPr>
            <p:ph type="ftr" sz="quarter" idx="10"/>
          </p:nvPr>
        </p:nvSpPr>
        <p:spPr/>
        <p:txBody>
          <a:bodyPr/>
          <a:lstStyle/>
          <a:p>
            <a:endParaRPr lang="en-MY"/>
          </a:p>
        </p:txBody>
      </p:sp>
      <p:sp>
        <p:nvSpPr>
          <p:cNvPr id="9" name="Slide Number Placeholder 8">
            <a:extLst>
              <a:ext uri="{FF2B5EF4-FFF2-40B4-BE49-F238E27FC236}">
                <a16:creationId xmlns:a16="http://schemas.microsoft.com/office/drawing/2014/main" id="{DA03FB80-B1FC-DDFA-448B-BCE958EA32DE}"/>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10" name="Title 9">
            <a:extLst>
              <a:ext uri="{FF2B5EF4-FFF2-40B4-BE49-F238E27FC236}">
                <a16:creationId xmlns:a16="http://schemas.microsoft.com/office/drawing/2014/main" id="{A81EEF20-E6C8-6C8E-7FE9-279D53479B22}"/>
              </a:ext>
            </a:extLst>
          </p:cNvPr>
          <p:cNvSpPr>
            <a:spLocks noGrp="1"/>
          </p:cNvSpPr>
          <p:nvPr>
            <p:ph type="title"/>
          </p:nvPr>
        </p:nvSpPr>
        <p:spPr/>
        <p:txBody>
          <a:bodyPr/>
          <a:lstStyle/>
          <a:p>
            <a:r>
              <a:rPr lang="en-US"/>
              <a:t>Click to edit Master title style</a:t>
            </a:r>
            <a:endParaRPr lang="en-MY"/>
          </a:p>
        </p:txBody>
      </p:sp>
      <p:sp>
        <p:nvSpPr>
          <p:cNvPr id="12" name="Picture Placeholder 11">
            <a:extLst>
              <a:ext uri="{FF2B5EF4-FFF2-40B4-BE49-F238E27FC236}">
                <a16:creationId xmlns:a16="http://schemas.microsoft.com/office/drawing/2014/main" id="{066CCFD3-9BC4-D4C1-9392-EA327203EA89}"/>
              </a:ext>
            </a:extLst>
          </p:cNvPr>
          <p:cNvSpPr>
            <a:spLocks noGrp="1"/>
          </p:cNvSpPr>
          <p:nvPr>
            <p:ph type="pic" sz="quarter" idx="12"/>
          </p:nvPr>
        </p:nvSpPr>
        <p:spPr>
          <a:xfrm>
            <a:off x="838200" y="1863725"/>
            <a:ext cx="3200400" cy="2939769"/>
          </a:xfrm>
        </p:spPr>
        <p:txBody>
          <a:bodyPr/>
          <a:lstStyle/>
          <a:p>
            <a:endParaRPr lang="en-MY"/>
          </a:p>
        </p:txBody>
      </p:sp>
      <p:sp>
        <p:nvSpPr>
          <p:cNvPr id="14" name="Picture Placeholder 13">
            <a:extLst>
              <a:ext uri="{FF2B5EF4-FFF2-40B4-BE49-F238E27FC236}">
                <a16:creationId xmlns:a16="http://schemas.microsoft.com/office/drawing/2014/main" id="{5EFB77A9-6E81-95F5-77AD-E75BB87A5A77}"/>
              </a:ext>
            </a:extLst>
          </p:cNvPr>
          <p:cNvSpPr>
            <a:spLocks noGrp="1"/>
          </p:cNvSpPr>
          <p:nvPr>
            <p:ph type="pic" sz="quarter" idx="13"/>
          </p:nvPr>
        </p:nvSpPr>
        <p:spPr>
          <a:xfrm>
            <a:off x="4495800" y="1863725"/>
            <a:ext cx="3200400" cy="2939769"/>
          </a:xfrm>
        </p:spPr>
        <p:txBody>
          <a:bodyPr/>
          <a:lstStyle/>
          <a:p>
            <a:endParaRPr lang="en-MY"/>
          </a:p>
        </p:txBody>
      </p:sp>
      <p:sp>
        <p:nvSpPr>
          <p:cNvPr id="16" name="Picture Placeholder 15">
            <a:extLst>
              <a:ext uri="{FF2B5EF4-FFF2-40B4-BE49-F238E27FC236}">
                <a16:creationId xmlns:a16="http://schemas.microsoft.com/office/drawing/2014/main" id="{439127F8-03DB-5D0F-A98C-B82B076E4B38}"/>
              </a:ext>
            </a:extLst>
          </p:cNvPr>
          <p:cNvSpPr>
            <a:spLocks noGrp="1"/>
          </p:cNvSpPr>
          <p:nvPr>
            <p:ph type="pic" sz="quarter" idx="14"/>
          </p:nvPr>
        </p:nvSpPr>
        <p:spPr>
          <a:xfrm>
            <a:off x="8158725" y="1863725"/>
            <a:ext cx="3200400" cy="2939769"/>
          </a:xfrm>
        </p:spPr>
        <p:txBody>
          <a:bodyPr/>
          <a:lstStyle/>
          <a:p>
            <a:endParaRPr lang="en-MY"/>
          </a:p>
        </p:txBody>
      </p:sp>
      <p:pic>
        <p:nvPicPr>
          <p:cNvPr id="11" name="Picture 10" descr="Logo&#10;&#10;Description automatically generated">
            <a:extLst>
              <a:ext uri="{FF2B5EF4-FFF2-40B4-BE49-F238E27FC236}">
                <a16:creationId xmlns:a16="http://schemas.microsoft.com/office/drawing/2014/main" id="{99728D72-5D76-DC8D-B044-63CA42649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93801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_10">
    <p:bg>
      <p:bgPr>
        <a:solidFill>
          <a:schemeClr val="bg1">
            <a:alpha val="37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CEC78F-2030-F657-D94C-EC9916E70239}"/>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8" name="Footer Placeholder 7">
            <a:extLst>
              <a:ext uri="{FF2B5EF4-FFF2-40B4-BE49-F238E27FC236}">
                <a16:creationId xmlns:a16="http://schemas.microsoft.com/office/drawing/2014/main" id="{1D72305A-2320-94A9-D78D-83FAEFAD6021}"/>
              </a:ext>
            </a:extLst>
          </p:cNvPr>
          <p:cNvSpPr>
            <a:spLocks noGrp="1"/>
          </p:cNvSpPr>
          <p:nvPr>
            <p:ph type="ftr" sz="quarter" idx="10"/>
          </p:nvPr>
        </p:nvSpPr>
        <p:spPr/>
        <p:txBody>
          <a:bodyPr/>
          <a:lstStyle/>
          <a:p>
            <a:endParaRPr lang="en-MY"/>
          </a:p>
        </p:txBody>
      </p:sp>
      <p:sp>
        <p:nvSpPr>
          <p:cNvPr id="9" name="Slide Number Placeholder 8">
            <a:extLst>
              <a:ext uri="{FF2B5EF4-FFF2-40B4-BE49-F238E27FC236}">
                <a16:creationId xmlns:a16="http://schemas.microsoft.com/office/drawing/2014/main" id="{F1A13F7E-A796-3E64-A559-FCC5922DB727}"/>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15" name="Picture Placeholder 14">
            <a:extLst>
              <a:ext uri="{FF2B5EF4-FFF2-40B4-BE49-F238E27FC236}">
                <a16:creationId xmlns:a16="http://schemas.microsoft.com/office/drawing/2014/main" id="{1F9FC79A-20DE-55EB-11E3-BAD01F6F979A}"/>
              </a:ext>
            </a:extLst>
          </p:cNvPr>
          <p:cNvSpPr>
            <a:spLocks noGrp="1"/>
          </p:cNvSpPr>
          <p:nvPr>
            <p:ph type="pic" sz="quarter" idx="12"/>
          </p:nvPr>
        </p:nvSpPr>
        <p:spPr>
          <a:xfrm>
            <a:off x="0" y="0"/>
            <a:ext cx="2222500" cy="2036763"/>
          </a:xfrm>
        </p:spPr>
        <p:txBody>
          <a:bodyPr/>
          <a:lstStyle/>
          <a:p>
            <a:endParaRPr lang="en-MY"/>
          </a:p>
        </p:txBody>
      </p:sp>
      <p:sp>
        <p:nvSpPr>
          <p:cNvPr id="17" name="Picture Placeholder 16">
            <a:extLst>
              <a:ext uri="{FF2B5EF4-FFF2-40B4-BE49-F238E27FC236}">
                <a16:creationId xmlns:a16="http://schemas.microsoft.com/office/drawing/2014/main" id="{37AC4A9C-BE82-674B-5A73-6F2F8CA14FAD}"/>
              </a:ext>
            </a:extLst>
          </p:cNvPr>
          <p:cNvSpPr>
            <a:spLocks noGrp="1"/>
          </p:cNvSpPr>
          <p:nvPr>
            <p:ph type="pic" sz="quarter" idx="13"/>
          </p:nvPr>
        </p:nvSpPr>
        <p:spPr>
          <a:xfrm>
            <a:off x="2222200" y="2048338"/>
            <a:ext cx="2222500" cy="2036763"/>
          </a:xfrm>
        </p:spPr>
        <p:txBody>
          <a:bodyPr/>
          <a:lstStyle/>
          <a:p>
            <a:endParaRPr lang="en-MY"/>
          </a:p>
        </p:txBody>
      </p:sp>
      <p:sp>
        <p:nvSpPr>
          <p:cNvPr id="19" name="Picture Placeholder 18">
            <a:extLst>
              <a:ext uri="{FF2B5EF4-FFF2-40B4-BE49-F238E27FC236}">
                <a16:creationId xmlns:a16="http://schemas.microsoft.com/office/drawing/2014/main" id="{FA81B629-0F07-B59C-0408-FD208CA15356}"/>
              </a:ext>
            </a:extLst>
          </p:cNvPr>
          <p:cNvSpPr>
            <a:spLocks noGrp="1"/>
          </p:cNvSpPr>
          <p:nvPr>
            <p:ph type="pic" sz="quarter" idx="14"/>
          </p:nvPr>
        </p:nvSpPr>
        <p:spPr>
          <a:xfrm>
            <a:off x="0" y="4096676"/>
            <a:ext cx="2222500" cy="2036762"/>
          </a:xfrm>
        </p:spPr>
        <p:txBody>
          <a:bodyPr/>
          <a:lstStyle/>
          <a:p>
            <a:endParaRPr lang="en-MY"/>
          </a:p>
        </p:txBody>
      </p:sp>
      <p:sp>
        <p:nvSpPr>
          <p:cNvPr id="20" name="Title 19">
            <a:extLst>
              <a:ext uri="{FF2B5EF4-FFF2-40B4-BE49-F238E27FC236}">
                <a16:creationId xmlns:a16="http://schemas.microsoft.com/office/drawing/2014/main" id="{1C049FB6-D146-812F-7363-6D35184CA511}"/>
              </a:ext>
            </a:extLst>
          </p:cNvPr>
          <p:cNvSpPr>
            <a:spLocks noGrp="1"/>
          </p:cNvSpPr>
          <p:nvPr>
            <p:ph type="title"/>
          </p:nvPr>
        </p:nvSpPr>
        <p:spPr>
          <a:xfrm>
            <a:off x="5370653" y="355599"/>
            <a:ext cx="6642904" cy="1325563"/>
          </a:xfrm>
        </p:spPr>
        <p:txBody>
          <a:bodyPr/>
          <a:lstStyle/>
          <a:p>
            <a:r>
              <a:rPr lang="en-US"/>
              <a:t>Click to edit Master title style</a:t>
            </a:r>
            <a:endParaRPr lang="en-MY"/>
          </a:p>
        </p:txBody>
      </p:sp>
      <p:sp>
        <p:nvSpPr>
          <p:cNvPr id="21" name="Rectangle 20">
            <a:extLst>
              <a:ext uri="{FF2B5EF4-FFF2-40B4-BE49-F238E27FC236}">
                <a16:creationId xmlns:a16="http://schemas.microsoft.com/office/drawing/2014/main" id="{BF6C5D5C-CDCC-C784-973F-88390D45C53B}"/>
              </a:ext>
            </a:extLst>
          </p:cNvPr>
          <p:cNvSpPr/>
          <p:nvPr userDrawn="1"/>
        </p:nvSpPr>
        <p:spPr>
          <a:xfrm rot="10800000">
            <a:off x="2234075" y="7088"/>
            <a:ext cx="2222500" cy="2036762"/>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2" name="Rectangle 21">
            <a:extLst>
              <a:ext uri="{FF2B5EF4-FFF2-40B4-BE49-F238E27FC236}">
                <a16:creationId xmlns:a16="http://schemas.microsoft.com/office/drawing/2014/main" id="{ADFD5EF8-AC54-E00C-8C75-712DD23935AA}"/>
              </a:ext>
            </a:extLst>
          </p:cNvPr>
          <p:cNvSpPr/>
          <p:nvPr userDrawn="1"/>
        </p:nvSpPr>
        <p:spPr>
          <a:xfrm rot="10800000">
            <a:off x="0" y="2048637"/>
            <a:ext cx="2222500" cy="2036762"/>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3" name="Rectangle 22">
            <a:extLst>
              <a:ext uri="{FF2B5EF4-FFF2-40B4-BE49-F238E27FC236}">
                <a16:creationId xmlns:a16="http://schemas.microsoft.com/office/drawing/2014/main" id="{493DF42E-2BE3-EBA6-205B-2A8268FF878D}"/>
              </a:ext>
            </a:extLst>
          </p:cNvPr>
          <p:cNvSpPr/>
          <p:nvPr userDrawn="1"/>
        </p:nvSpPr>
        <p:spPr>
          <a:xfrm rot="10800000">
            <a:off x="2238562" y="4096676"/>
            <a:ext cx="2222500" cy="2036762"/>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2" name="Picture 11" descr="Logo&#10;&#10;Description automatically generated">
            <a:extLst>
              <a:ext uri="{FF2B5EF4-FFF2-40B4-BE49-F238E27FC236}">
                <a16:creationId xmlns:a16="http://schemas.microsoft.com/office/drawing/2014/main" id="{46EDB3BB-164A-CD1A-BF26-D10A4E43D2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3872082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_11">
    <p:bg>
      <p:bgPr>
        <a:solidFill>
          <a:schemeClr val="bg1">
            <a:alpha val="34000"/>
          </a:schemeClr>
        </a:solidFill>
        <a:effectLst/>
      </p:bgPr>
    </p:bg>
    <p:spTree>
      <p:nvGrpSpPr>
        <p:cNvPr id="1" name=""/>
        <p:cNvGrpSpPr/>
        <p:nvPr/>
      </p:nvGrpSpPr>
      <p:grpSpPr>
        <a:xfrm>
          <a:off x="0" y="0"/>
          <a:ext cx="0" cy="0"/>
          <a:chOff x="0" y="0"/>
          <a:chExt cx="0" cy="0"/>
        </a:xfrm>
      </p:grpSpPr>
      <p:sp>
        <p:nvSpPr>
          <p:cNvPr id="406" name="Rectangle 402">
            <a:extLst>
              <a:ext uri="{FF2B5EF4-FFF2-40B4-BE49-F238E27FC236}">
                <a16:creationId xmlns:a16="http://schemas.microsoft.com/office/drawing/2014/main" id="{20B52243-B80A-3445-8806-0BE94A96B286}"/>
              </a:ext>
            </a:extLst>
          </p:cNvPr>
          <p:cNvSpPr/>
          <p:nvPr userDrawn="1"/>
        </p:nvSpPr>
        <p:spPr>
          <a:xfrm rot="10800000">
            <a:off x="-26938" y="-20387"/>
            <a:ext cx="5402774" cy="6014786"/>
          </a:xfrm>
          <a:custGeom>
            <a:avLst/>
            <a:gdLst>
              <a:gd name="connsiteX0" fmla="*/ 0 w 1854200"/>
              <a:gd name="connsiteY0" fmla="*/ 0 h 5994401"/>
              <a:gd name="connsiteX1" fmla="*/ 1854200 w 1854200"/>
              <a:gd name="connsiteY1" fmla="*/ 0 h 5994401"/>
              <a:gd name="connsiteX2" fmla="*/ 1854200 w 1854200"/>
              <a:gd name="connsiteY2" fmla="*/ 5994401 h 5994401"/>
              <a:gd name="connsiteX3" fmla="*/ 0 w 1854200"/>
              <a:gd name="connsiteY3" fmla="*/ 5994401 h 5994401"/>
              <a:gd name="connsiteX4" fmla="*/ 0 w 1854200"/>
              <a:gd name="connsiteY4" fmla="*/ 0 h 5994401"/>
              <a:gd name="connsiteX0" fmla="*/ 0 w 4953000"/>
              <a:gd name="connsiteY0" fmla="*/ 12700 h 6007101"/>
              <a:gd name="connsiteX1" fmla="*/ 4953000 w 4953000"/>
              <a:gd name="connsiteY1" fmla="*/ 0 h 6007101"/>
              <a:gd name="connsiteX2" fmla="*/ 1854200 w 4953000"/>
              <a:gd name="connsiteY2" fmla="*/ 6007101 h 6007101"/>
              <a:gd name="connsiteX3" fmla="*/ 0 w 4953000"/>
              <a:gd name="connsiteY3" fmla="*/ 6007101 h 6007101"/>
              <a:gd name="connsiteX4" fmla="*/ 0 w 4953000"/>
              <a:gd name="connsiteY4" fmla="*/ 12700 h 6007101"/>
              <a:gd name="connsiteX0" fmla="*/ 2921000 w 4953000"/>
              <a:gd name="connsiteY0" fmla="*/ 12700 h 6007101"/>
              <a:gd name="connsiteX1" fmla="*/ 4953000 w 4953000"/>
              <a:gd name="connsiteY1" fmla="*/ 0 h 6007101"/>
              <a:gd name="connsiteX2" fmla="*/ 1854200 w 4953000"/>
              <a:gd name="connsiteY2" fmla="*/ 6007101 h 6007101"/>
              <a:gd name="connsiteX3" fmla="*/ 0 w 4953000"/>
              <a:gd name="connsiteY3" fmla="*/ 6007101 h 6007101"/>
              <a:gd name="connsiteX4" fmla="*/ 2921000 w 4953000"/>
              <a:gd name="connsiteY4" fmla="*/ 12700 h 6007101"/>
              <a:gd name="connsiteX0" fmla="*/ 2921000 w 4953000"/>
              <a:gd name="connsiteY0" fmla="*/ 12700 h 6007101"/>
              <a:gd name="connsiteX1" fmla="*/ 4953000 w 4953000"/>
              <a:gd name="connsiteY1" fmla="*/ 0 h 6007101"/>
              <a:gd name="connsiteX2" fmla="*/ 1968500 w 4953000"/>
              <a:gd name="connsiteY2" fmla="*/ 5994401 h 6007101"/>
              <a:gd name="connsiteX3" fmla="*/ 0 w 4953000"/>
              <a:gd name="connsiteY3" fmla="*/ 6007101 h 6007101"/>
              <a:gd name="connsiteX4" fmla="*/ 2921000 w 4953000"/>
              <a:gd name="connsiteY4" fmla="*/ 12700 h 6007101"/>
              <a:gd name="connsiteX0" fmla="*/ 2921000 w 5359400"/>
              <a:gd name="connsiteY0" fmla="*/ 12700 h 6007101"/>
              <a:gd name="connsiteX1" fmla="*/ 4953000 w 5359400"/>
              <a:gd name="connsiteY1" fmla="*/ 0 h 6007101"/>
              <a:gd name="connsiteX2" fmla="*/ 5359400 w 5359400"/>
              <a:gd name="connsiteY2" fmla="*/ 6007101 h 6007101"/>
              <a:gd name="connsiteX3" fmla="*/ 0 w 5359400"/>
              <a:gd name="connsiteY3" fmla="*/ 6007101 h 6007101"/>
              <a:gd name="connsiteX4" fmla="*/ 2921000 w 5359400"/>
              <a:gd name="connsiteY4" fmla="*/ 12700 h 6007101"/>
              <a:gd name="connsiteX0" fmla="*/ 2921000 w 5384800"/>
              <a:gd name="connsiteY0" fmla="*/ 0 h 5994401"/>
              <a:gd name="connsiteX1" fmla="*/ 5384800 w 5384800"/>
              <a:gd name="connsiteY1" fmla="*/ 0 h 5994401"/>
              <a:gd name="connsiteX2" fmla="*/ 5359400 w 5384800"/>
              <a:gd name="connsiteY2" fmla="*/ 5994401 h 5994401"/>
              <a:gd name="connsiteX3" fmla="*/ 0 w 5384800"/>
              <a:gd name="connsiteY3" fmla="*/ 5994401 h 5994401"/>
              <a:gd name="connsiteX4" fmla="*/ 2921000 w 5384800"/>
              <a:gd name="connsiteY4" fmla="*/ 0 h 5994401"/>
              <a:gd name="connsiteX0" fmla="*/ 2921000 w 5384800"/>
              <a:gd name="connsiteY0" fmla="*/ 0 h 6002085"/>
              <a:gd name="connsiteX1" fmla="*/ 5384800 w 5384800"/>
              <a:gd name="connsiteY1" fmla="*/ 0 h 6002085"/>
              <a:gd name="connsiteX2" fmla="*/ 5305612 w 5384800"/>
              <a:gd name="connsiteY2" fmla="*/ 6002085 h 6002085"/>
              <a:gd name="connsiteX3" fmla="*/ 0 w 5384800"/>
              <a:gd name="connsiteY3" fmla="*/ 5994401 h 6002085"/>
              <a:gd name="connsiteX4" fmla="*/ 2921000 w 5384800"/>
              <a:gd name="connsiteY4" fmla="*/ 0 h 6002085"/>
              <a:gd name="connsiteX0" fmla="*/ 2921000 w 5384800"/>
              <a:gd name="connsiteY0" fmla="*/ 0 h 6002085"/>
              <a:gd name="connsiteX1" fmla="*/ 5384800 w 5384800"/>
              <a:gd name="connsiteY1" fmla="*/ 0 h 6002085"/>
              <a:gd name="connsiteX2" fmla="*/ 5374768 w 5384800"/>
              <a:gd name="connsiteY2" fmla="*/ 6002085 h 6002085"/>
              <a:gd name="connsiteX3" fmla="*/ 0 w 5384800"/>
              <a:gd name="connsiteY3" fmla="*/ 5994401 h 6002085"/>
              <a:gd name="connsiteX4" fmla="*/ 2921000 w 5384800"/>
              <a:gd name="connsiteY4" fmla="*/ 0 h 6002085"/>
              <a:gd name="connsiteX0" fmla="*/ 2921000 w 5384800"/>
              <a:gd name="connsiteY0" fmla="*/ 0 h 6002085"/>
              <a:gd name="connsiteX1" fmla="*/ 5384800 w 5384800"/>
              <a:gd name="connsiteY1" fmla="*/ 0 h 6002085"/>
              <a:gd name="connsiteX2" fmla="*/ 5374768 w 5384800"/>
              <a:gd name="connsiteY2" fmla="*/ 6002085 h 6002085"/>
              <a:gd name="connsiteX3" fmla="*/ 0 w 5384800"/>
              <a:gd name="connsiteY3" fmla="*/ 5994401 h 6002085"/>
              <a:gd name="connsiteX4" fmla="*/ 2921000 w 5384800"/>
              <a:gd name="connsiteY4" fmla="*/ 0 h 6002085"/>
              <a:gd name="connsiteX0" fmla="*/ 2899735 w 5384800"/>
              <a:gd name="connsiteY0" fmla="*/ 7074 h 6002085"/>
              <a:gd name="connsiteX1" fmla="*/ 5384800 w 5384800"/>
              <a:gd name="connsiteY1" fmla="*/ 0 h 6002085"/>
              <a:gd name="connsiteX2" fmla="*/ 5374768 w 5384800"/>
              <a:gd name="connsiteY2" fmla="*/ 6002085 h 6002085"/>
              <a:gd name="connsiteX3" fmla="*/ 0 w 5384800"/>
              <a:gd name="connsiteY3" fmla="*/ 5994401 h 6002085"/>
              <a:gd name="connsiteX4" fmla="*/ 2899735 w 5384800"/>
              <a:gd name="connsiteY4" fmla="*/ 7074 h 6002085"/>
              <a:gd name="connsiteX0" fmla="*/ 2899735 w 5391888"/>
              <a:gd name="connsiteY0" fmla="*/ 7074 h 6002085"/>
              <a:gd name="connsiteX1" fmla="*/ 5391888 w 5391888"/>
              <a:gd name="connsiteY1" fmla="*/ 0 h 6002085"/>
              <a:gd name="connsiteX2" fmla="*/ 5374768 w 5391888"/>
              <a:gd name="connsiteY2" fmla="*/ 6002085 h 6002085"/>
              <a:gd name="connsiteX3" fmla="*/ 0 w 5391888"/>
              <a:gd name="connsiteY3" fmla="*/ 5994401 h 6002085"/>
              <a:gd name="connsiteX4" fmla="*/ 2899735 w 5391888"/>
              <a:gd name="connsiteY4" fmla="*/ 7074 h 6002085"/>
              <a:gd name="connsiteX0" fmla="*/ 2910621 w 5402774"/>
              <a:gd name="connsiteY0" fmla="*/ 7074 h 6002085"/>
              <a:gd name="connsiteX1" fmla="*/ 5402774 w 5402774"/>
              <a:gd name="connsiteY1" fmla="*/ 0 h 6002085"/>
              <a:gd name="connsiteX2" fmla="*/ 5385654 w 5402774"/>
              <a:gd name="connsiteY2" fmla="*/ 6002085 h 6002085"/>
              <a:gd name="connsiteX3" fmla="*/ 0 w 5402774"/>
              <a:gd name="connsiteY3" fmla="*/ 5983539 h 6002085"/>
              <a:gd name="connsiteX4" fmla="*/ 2910621 w 5402774"/>
              <a:gd name="connsiteY4" fmla="*/ 7074 h 6002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774" h="6002085">
                <a:moveTo>
                  <a:pt x="2910621" y="7074"/>
                </a:moveTo>
                <a:lnTo>
                  <a:pt x="5402774" y="0"/>
                </a:lnTo>
                <a:cubicBezTo>
                  <a:pt x="5397067" y="2000695"/>
                  <a:pt x="5391361" y="4001390"/>
                  <a:pt x="5385654" y="6002085"/>
                </a:cubicBezTo>
                <a:lnTo>
                  <a:pt x="0" y="5983539"/>
                </a:lnTo>
                <a:lnTo>
                  <a:pt x="2910621" y="7074"/>
                </a:lnTo>
                <a:close/>
              </a:path>
            </a:pathLst>
          </a:custGeom>
          <a:gradFill flip="none" rotWithShape="1">
            <a:gsLst>
              <a:gs pos="92697">
                <a:schemeClr val="tx2">
                  <a:lumMod val="90000"/>
                  <a:lumOff val="10000"/>
                </a:schemeClr>
              </a:gs>
              <a:gs pos="0">
                <a:schemeClr val="tx2">
                  <a:lumMod val="90000"/>
                  <a:lumOff val="10000"/>
                </a:schemeClr>
              </a:gs>
              <a:gs pos="0">
                <a:schemeClr val="tx2">
                  <a:lumMod val="90000"/>
                  <a:lumOff val="10000"/>
                </a:schemeClr>
              </a:gs>
              <a:gs pos="0">
                <a:schemeClr val="tx2">
                  <a:lumMod val="75000"/>
                  <a:lumOff val="25000"/>
                </a:schemeClr>
              </a:gs>
              <a:gs pos="0">
                <a:schemeClr val="tx1">
                  <a:lumMod val="50000"/>
                  <a:lumOff val="50000"/>
                </a:schemeClr>
              </a:gs>
            </a:gsLst>
            <a:lin ang="5400000" scaled="1"/>
            <a:tileRect/>
          </a:gra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 name="Title 1">
            <a:extLst>
              <a:ext uri="{FF2B5EF4-FFF2-40B4-BE49-F238E27FC236}">
                <a16:creationId xmlns:a16="http://schemas.microsoft.com/office/drawing/2014/main" id="{0A9964C8-A175-D7AF-3FA4-B94E39C6FA6A}"/>
              </a:ext>
            </a:extLst>
          </p:cNvPr>
          <p:cNvSpPr>
            <a:spLocks noGrp="1"/>
          </p:cNvSpPr>
          <p:nvPr>
            <p:ph type="title"/>
          </p:nvPr>
        </p:nvSpPr>
        <p:spPr>
          <a:xfrm>
            <a:off x="5177642" y="863600"/>
            <a:ext cx="6602409" cy="1325563"/>
          </a:xfrm>
        </p:spPr>
        <p:txBody>
          <a:bodyPr/>
          <a:lstStyle>
            <a:lvl1pPr algn="l">
              <a:defRPr/>
            </a:lvl1pPr>
          </a:lstStyle>
          <a:p>
            <a:r>
              <a:rPr lang="en-US"/>
              <a:t>Click to edit Master title style</a:t>
            </a:r>
            <a:endParaRPr lang="en-MY"/>
          </a:p>
        </p:txBody>
      </p:sp>
      <p:sp>
        <p:nvSpPr>
          <p:cNvPr id="7" name="Footer Placeholder 6">
            <a:extLst>
              <a:ext uri="{FF2B5EF4-FFF2-40B4-BE49-F238E27FC236}">
                <a16:creationId xmlns:a16="http://schemas.microsoft.com/office/drawing/2014/main" id="{218BB686-D3F9-1D8F-D64E-90E02ADE7149}"/>
              </a:ext>
            </a:extLst>
          </p:cNvPr>
          <p:cNvSpPr>
            <a:spLocks noGrp="1"/>
          </p:cNvSpPr>
          <p:nvPr>
            <p:ph type="ftr" sz="quarter" idx="10"/>
          </p:nvPr>
        </p:nvSpPr>
        <p:spPr/>
        <p:txBody>
          <a:bodyPr/>
          <a:lstStyle/>
          <a:p>
            <a:endParaRPr lang="en-MY"/>
          </a:p>
        </p:txBody>
      </p:sp>
      <p:sp>
        <p:nvSpPr>
          <p:cNvPr id="8" name="Slide Number Placeholder 7">
            <a:extLst>
              <a:ext uri="{FF2B5EF4-FFF2-40B4-BE49-F238E27FC236}">
                <a16:creationId xmlns:a16="http://schemas.microsoft.com/office/drawing/2014/main" id="{6920BB4C-A1BB-9467-1FED-1640114B7ECB}"/>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403" name="Rectangle 402">
            <a:extLst>
              <a:ext uri="{FF2B5EF4-FFF2-40B4-BE49-F238E27FC236}">
                <a16:creationId xmlns:a16="http://schemas.microsoft.com/office/drawing/2014/main" id="{6A000B49-9D64-40CD-6D5C-B6D3C3A05783}"/>
              </a:ext>
            </a:extLst>
          </p:cNvPr>
          <p:cNvSpPr/>
          <p:nvPr userDrawn="1"/>
        </p:nvSpPr>
        <p:spPr>
          <a:xfrm rot="10800000">
            <a:off x="589750" y="-12702"/>
            <a:ext cx="4953000" cy="6007101"/>
          </a:xfrm>
          <a:custGeom>
            <a:avLst/>
            <a:gdLst>
              <a:gd name="connsiteX0" fmla="*/ 0 w 1854200"/>
              <a:gd name="connsiteY0" fmla="*/ 0 h 5994401"/>
              <a:gd name="connsiteX1" fmla="*/ 1854200 w 1854200"/>
              <a:gd name="connsiteY1" fmla="*/ 0 h 5994401"/>
              <a:gd name="connsiteX2" fmla="*/ 1854200 w 1854200"/>
              <a:gd name="connsiteY2" fmla="*/ 5994401 h 5994401"/>
              <a:gd name="connsiteX3" fmla="*/ 0 w 1854200"/>
              <a:gd name="connsiteY3" fmla="*/ 5994401 h 5994401"/>
              <a:gd name="connsiteX4" fmla="*/ 0 w 1854200"/>
              <a:gd name="connsiteY4" fmla="*/ 0 h 5994401"/>
              <a:gd name="connsiteX0" fmla="*/ 0 w 4953000"/>
              <a:gd name="connsiteY0" fmla="*/ 12700 h 6007101"/>
              <a:gd name="connsiteX1" fmla="*/ 4953000 w 4953000"/>
              <a:gd name="connsiteY1" fmla="*/ 0 h 6007101"/>
              <a:gd name="connsiteX2" fmla="*/ 1854200 w 4953000"/>
              <a:gd name="connsiteY2" fmla="*/ 6007101 h 6007101"/>
              <a:gd name="connsiteX3" fmla="*/ 0 w 4953000"/>
              <a:gd name="connsiteY3" fmla="*/ 6007101 h 6007101"/>
              <a:gd name="connsiteX4" fmla="*/ 0 w 4953000"/>
              <a:gd name="connsiteY4" fmla="*/ 12700 h 6007101"/>
              <a:gd name="connsiteX0" fmla="*/ 2921000 w 4953000"/>
              <a:gd name="connsiteY0" fmla="*/ 12700 h 6007101"/>
              <a:gd name="connsiteX1" fmla="*/ 4953000 w 4953000"/>
              <a:gd name="connsiteY1" fmla="*/ 0 h 6007101"/>
              <a:gd name="connsiteX2" fmla="*/ 1854200 w 4953000"/>
              <a:gd name="connsiteY2" fmla="*/ 6007101 h 6007101"/>
              <a:gd name="connsiteX3" fmla="*/ 0 w 4953000"/>
              <a:gd name="connsiteY3" fmla="*/ 6007101 h 6007101"/>
              <a:gd name="connsiteX4" fmla="*/ 2921000 w 4953000"/>
              <a:gd name="connsiteY4" fmla="*/ 12700 h 6007101"/>
              <a:gd name="connsiteX0" fmla="*/ 2921000 w 4953000"/>
              <a:gd name="connsiteY0" fmla="*/ 12700 h 6007101"/>
              <a:gd name="connsiteX1" fmla="*/ 4953000 w 4953000"/>
              <a:gd name="connsiteY1" fmla="*/ 0 h 6007101"/>
              <a:gd name="connsiteX2" fmla="*/ 1968500 w 4953000"/>
              <a:gd name="connsiteY2" fmla="*/ 5994401 h 6007101"/>
              <a:gd name="connsiteX3" fmla="*/ 0 w 4953000"/>
              <a:gd name="connsiteY3" fmla="*/ 6007101 h 6007101"/>
              <a:gd name="connsiteX4" fmla="*/ 2921000 w 4953000"/>
              <a:gd name="connsiteY4" fmla="*/ 12700 h 6007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0" h="6007101">
                <a:moveTo>
                  <a:pt x="2921000" y="12700"/>
                </a:moveTo>
                <a:lnTo>
                  <a:pt x="4953000" y="0"/>
                </a:lnTo>
                <a:lnTo>
                  <a:pt x="1968500" y="5994401"/>
                </a:lnTo>
                <a:lnTo>
                  <a:pt x="0" y="6007101"/>
                </a:lnTo>
                <a:lnTo>
                  <a:pt x="2921000" y="12700"/>
                </a:lnTo>
                <a:close/>
              </a:path>
            </a:pathLst>
          </a:custGeom>
          <a:solidFill>
            <a:srgbClr val="C04C4C"/>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grpSp>
        <p:nvGrpSpPr>
          <p:cNvPr id="407" name="Group 406">
            <a:extLst>
              <a:ext uri="{FF2B5EF4-FFF2-40B4-BE49-F238E27FC236}">
                <a16:creationId xmlns:a16="http://schemas.microsoft.com/office/drawing/2014/main" id="{E3D9D7C3-250B-C66B-DB51-0E6C7E10BD02}"/>
              </a:ext>
            </a:extLst>
          </p:cNvPr>
          <p:cNvGrpSpPr/>
          <p:nvPr userDrawn="1"/>
        </p:nvGrpSpPr>
        <p:grpSpPr>
          <a:xfrm>
            <a:off x="1433777" y="5528221"/>
            <a:ext cx="613993" cy="75107"/>
            <a:chOff x="-1587" y="4763"/>
            <a:chExt cx="300037" cy="42862"/>
          </a:xfrm>
          <a:solidFill>
            <a:schemeClr val="bg1"/>
          </a:solidFill>
        </p:grpSpPr>
        <p:sp>
          <p:nvSpPr>
            <p:cNvPr id="408" name="Oval 13">
              <a:extLst>
                <a:ext uri="{FF2B5EF4-FFF2-40B4-BE49-F238E27FC236}">
                  <a16:creationId xmlns:a16="http://schemas.microsoft.com/office/drawing/2014/main" id="{EFF050FE-D3FD-BAE4-B33F-FCD8ABD26715}"/>
                </a:ext>
              </a:extLst>
            </p:cNvPr>
            <p:cNvSpPr>
              <a:spLocks noChangeArrowheads="1"/>
            </p:cNvSpPr>
            <p:nvPr/>
          </p:nvSpPr>
          <p:spPr bwMode="auto">
            <a:xfrm>
              <a:off x="-1587"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409" name="Oval 14">
              <a:extLst>
                <a:ext uri="{FF2B5EF4-FFF2-40B4-BE49-F238E27FC236}">
                  <a16:creationId xmlns:a16="http://schemas.microsoft.com/office/drawing/2014/main" id="{87630A76-4060-4BB0-EF18-A53082D0D8A0}"/>
                </a:ext>
              </a:extLst>
            </p:cNvPr>
            <p:cNvSpPr>
              <a:spLocks noChangeArrowheads="1"/>
            </p:cNvSpPr>
            <p:nvPr/>
          </p:nvSpPr>
          <p:spPr bwMode="auto">
            <a:xfrm>
              <a:off x="85725"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410" name="Oval 15">
              <a:extLst>
                <a:ext uri="{FF2B5EF4-FFF2-40B4-BE49-F238E27FC236}">
                  <a16:creationId xmlns:a16="http://schemas.microsoft.com/office/drawing/2014/main" id="{46B2C827-42B9-DBEC-F22A-F17CC0C8A77B}"/>
                </a:ext>
              </a:extLst>
            </p:cNvPr>
            <p:cNvSpPr>
              <a:spLocks noChangeArrowheads="1"/>
            </p:cNvSpPr>
            <p:nvPr/>
          </p:nvSpPr>
          <p:spPr bwMode="auto">
            <a:xfrm>
              <a:off x="171450"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411" name="Oval 16">
              <a:extLst>
                <a:ext uri="{FF2B5EF4-FFF2-40B4-BE49-F238E27FC236}">
                  <a16:creationId xmlns:a16="http://schemas.microsoft.com/office/drawing/2014/main" id="{B59EBCEA-4042-970A-98AD-2F36CD31C175}"/>
                </a:ext>
              </a:extLst>
            </p:cNvPr>
            <p:cNvSpPr>
              <a:spLocks noChangeArrowheads="1"/>
            </p:cNvSpPr>
            <p:nvPr/>
          </p:nvSpPr>
          <p:spPr bwMode="auto">
            <a:xfrm>
              <a:off x="261938"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grpSp>
      <p:sp>
        <p:nvSpPr>
          <p:cNvPr id="412" name="Rectangle 402">
            <a:extLst>
              <a:ext uri="{FF2B5EF4-FFF2-40B4-BE49-F238E27FC236}">
                <a16:creationId xmlns:a16="http://schemas.microsoft.com/office/drawing/2014/main" id="{673165B6-3265-E64F-D897-23F76C1FB9DB}"/>
              </a:ext>
            </a:extLst>
          </p:cNvPr>
          <p:cNvSpPr/>
          <p:nvPr userDrawn="1"/>
        </p:nvSpPr>
        <p:spPr>
          <a:xfrm rot="10800000">
            <a:off x="2231874" y="4927332"/>
            <a:ext cx="1150304" cy="1395112"/>
          </a:xfrm>
          <a:custGeom>
            <a:avLst/>
            <a:gdLst>
              <a:gd name="connsiteX0" fmla="*/ 0 w 1854200"/>
              <a:gd name="connsiteY0" fmla="*/ 0 h 5994401"/>
              <a:gd name="connsiteX1" fmla="*/ 1854200 w 1854200"/>
              <a:gd name="connsiteY1" fmla="*/ 0 h 5994401"/>
              <a:gd name="connsiteX2" fmla="*/ 1854200 w 1854200"/>
              <a:gd name="connsiteY2" fmla="*/ 5994401 h 5994401"/>
              <a:gd name="connsiteX3" fmla="*/ 0 w 1854200"/>
              <a:gd name="connsiteY3" fmla="*/ 5994401 h 5994401"/>
              <a:gd name="connsiteX4" fmla="*/ 0 w 1854200"/>
              <a:gd name="connsiteY4" fmla="*/ 0 h 5994401"/>
              <a:gd name="connsiteX0" fmla="*/ 0 w 4953000"/>
              <a:gd name="connsiteY0" fmla="*/ 12700 h 6007101"/>
              <a:gd name="connsiteX1" fmla="*/ 4953000 w 4953000"/>
              <a:gd name="connsiteY1" fmla="*/ 0 h 6007101"/>
              <a:gd name="connsiteX2" fmla="*/ 1854200 w 4953000"/>
              <a:gd name="connsiteY2" fmla="*/ 6007101 h 6007101"/>
              <a:gd name="connsiteX3" fmla="*/ 0 w 4953000"/>
              <a:gd name="connsiteY3" fmla="*/ 6007101 h 6007101"/>
              <a:gd name="connsiteX4" fmla="*/ 0 w 4953000"/>
              <a:gd name="connsiteY4" fmla="*/ 12700 h 6007101"/>
              <a:gd name="connsiteX0" fmla="*/ 2921000 w 4953000"/>
              <a:gd name="connsiteY0" fmla="*/ 12700 h 6007101"/>
              <a:gd name="connsiteX1" fmla="*/ 4953000 w 4953000"/>
              <a:gd name="connsiteY1" fmla="*/ 0 h 6007101"/>
              <a:gd name="connsiteX2" fmla="*/ 1854200 w 4953000"/>
              <a:gd name="connsiteY2" fmla="*/ 6007101 h 6007101"/>
              <a:gd name="connsiteX3" fmla="*/ 0 w 4953000"/>
              <a:gd name="connsiteY3" fmla="*/ 6007101 h 6007101"/>
              <a:gd name="connsiteX4" fmla="*/ 2921000 w 4953000"/>
              <a:gd name="connsiteY4" fmla="*/ 12700 h 6007101"/>
              <a:gd name="connsiteX0" fmla="*/ 2921000 w 4953000"/>
              <a:gd name="connsiteY0" fmla="*/ 12700 h 6007101"/>
              <a:gd name="connsiteX1" fmla="*/ 4953000 w 4953000"/>
              <a:gd name="connsiteY1" fmla="*/ 0 h 6007101"/>
              <a:gd name="connsiteX2" fmla="*/ 1968500 w 4953000"/>
              <a:gd name="connsiteY2" fmla="*/ 5994401 h 6007101"/>
              <a:gd name="connsiteX3" fmla="*/ 0 w 4953000"/>
              <a:gd name="connsiteY3" fmla="*/ 6007101 h 6007101"/>
              <a:gd name="connsiteX4" fmla="*/ 2921000 w 4953000"/>
              <a:gd name="connsiteY4" fmla="*/ 12700 h 6007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0" h="6007101">
                <a:moveTo>
                  <a:pt x="2921000" y="12700"/>
                </a:moveTo>
                <a:lnTo>
                  <a:pt x="4953000" y="0"/>
                </a:lnTo>
                <a:lnTo>
                  <a:pt x="1968500" y="5994401"/>
                </a:lnTo>
                <a:lnTo>
                  <a:pt x="0" y="6007101"/>
                </a:lnTo>
                <a:lnTo>
                  <a:pt x="2921000" y="127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4" name="Picture Placeholder 2">
            <a:extLst>
              <a:ext uri="{FF2B5EF4-FFF2-40B4-BE49-F238E27FC236}">
                <a16:creationId xmlns:a16="http://schemas.microsoft.com/office/drawing/2014/main" id="{ED6BC3D2-2522-41DF-7A30-2E8260076555}"/>
              </a:ext>
            </a:extLst>
          </p:cNvPr>
          <p:cNvSpPr>
            <a:spLocks noGrp="1"/>
          </p:cNvSpPr>
          <p:nvPr>
            <p:ph type="pic" sz="quarter" idx="13"/>
          </p:nvPr>
        </p:nvSpPr>
        <p:spPr>
          <a:xfrm>
            <a:off x="68665" y="921703"/>
            <a:ext cx="4459468" cy="4278630"/>
          </a:xfrm>
          <a:custGeom>
            <a:avLst/>
            <a:gdLst>
              <a:gd name="connsiteX0" fmla="*/ 0 w 2905125"/>
              <a:gd name="connsiteY0" fmla="*/ 4278630 h 4278630"/>
              <a:gd name="connsiteX1" fmla="*/ 1053834 w 2905125"/>
              <a:gd name="connsiteY1" fmla="*/ 0 h 4278630"/>
              <a:gd name="connsiteX2" fmla="*/ 2905125 w 2905125"/>
              <a:gd name="connsiteY2" fmla="*/ 0 h 4278630"/>
              <a:gd name="connsiteX3" fmla="*/ 1851291 w 2905125"/>
              <a:gd name="connsiteY3" fmla="*/ 4278630 h 4278630"/>
              <a:gd name="connsiteX4" fmla="*/ 0 w 2905125"/>
              <a:gd name="connsiteY4" fmla="*/ 4278630 h 4278630"/>
              <a:gd name="connsiteX0" fmla="*/ 0 w 4065185"/>
              <a:gd name="connsiteY0" fmla="*/ 4278630 h 4278630"/>
              <a:gd name="connsiteX1" fmla="*/ 2213894 w 4065185"/>
              <a:gd name="connsiteY1" fmla="*/ 0 h 4278630"/>
              <a:gd name="connsiteX2" fmla="*/ 4065185 w 4065185"/>
              <a:gd name="connsiteY2" fmla="*/ 0 h 4278630"/>
              <a:gd name="connsiteX3" fmla="*/ 3011351 w 4065185"/>
              <a:gd name="connsiteY3" fmla="*/ 4278630 h 4278630"/>
              <a:gd name="connsiteX4" fmla="*/ 0 w 4065185"/>
              <a:gd name="connsiteY4" fmla="*/ 4278630 h 4278630"/>
              <a:gd name="connsiteX0" fmla="*/ 0 w 4065185"/>
              <a:gd name="connsiteY0" fmla="*/ 4278630 h 4278630"/>
              <a:gd name="connsiteX1" fmla="*/ 997490 w 4065185"/>
              <a:gd name="connsiteY1" fmla="*/ 0 h 4278630"/>
              <a:gd name="connsiteX2" fmla="*/ 4065185 w 4065185"/>
              <a:gd name="connsiteY2" fmla="*/ 0 h 4278630"/>
              <a:gd name="connsiteX3" fmla="*/ 3011351 w 4065185"/>
              <a:gd name="connsiteY3" fmla="*/ 4278630 h 4278630"/>
              <a:gd name="connsiteX4" fmla="*/ 0 w 4065185"/>
              <a:gd name="connsiteY4" fmla="*/ 4278630 h 4278630"/>
              <a:gd name="connsiteX0" fmla="*/ 0 w 4065185"/>
              <a:gd name="connsiteY0" fmla="*/ 4278630 h 4278630"/>
              <a:gd name="connsiteX1" fmla="*/ 997490 w 4065185"/>
              <a:gd name="connsiteY1" fmla="*/ 0 h 4278630"/>
              <a:gd name="connsiteX2" fmla="*/ 4065185 w 4065185"/>
              <a:gd name="connsiteY2" fmla="*/ 0 h 4278630"/>
              <a:gd name="connsiteX3" fmla="*/ 2432510 w 4065185"/>
              <a:gd name="connsiteY3" fmla="*/ 4270241 h 4278630"/>
              <a:gd name="connsiteX4" fmla="*/ 0 w 4065185"/>
              <a:gd name="connsiteY4" fmla="*/ 4278630 h 4278630"/>
              <a:gd name="connsiteX0" fmla="*/ 0 w 4442690"/>
              <a:gd name="connsiteY0" fmla="*/ 4278630 h 4278630"/>
              <a:gd name="connsiteX1" fmla="*/ 997490 w 4442690"/>
              <a:gd name="connsiteY1" fmla="*/ 0 h 4278630"/>
              <a:gd name="connsiteX2" fmla="*/ 4442690 w 4442690"/>
              <a:gd name="connsiteY2" fmla="*/ 16778 h 4278630"/>
              <a:gd name="connsiteX3" fmla="*/ 2432510 w 4442690"/>
              <a:gd name="connsiteY3" fmla="*/ 4270241 h 4278630"/>
              <a:gd name="connsiteX4" fmla="*/ 0 w 4442690"/>
              <a:gd name="connsiteY4" fmla="*/ 4278630 h 4278630"/>
              <a:gd name="connsiteX0" fmla="*/ 0 w 4442690"/>
              <a:gd name="connsiteY0" fmla="*/ 4278630 h 4278630"/>
              <a:gd name="connsiteX1" fmla="*/ 997490 w 4442690"/>
              <a:gd name="connsiteY1" fmla="*/ 0 h 4278630"/>
              <a:gd name="connsiteX2" fmla="*/ 4442690 w 4442690"/>
              <a:gd name="connsiteY2" fmla="*/ 16778 h 4278630"/>
              <a:gd name="connsiteX3" fmla="*/ 2432510 w 4442690"/>
              <a:gd name="connsiteY3" fmla="*/ 4270241 h 4278630"/>
              <a:gd name="connsiteX4" fmla="*/ 0 w 4442690"/>
              <a:gd name="connsiteY4" fmla="*/ 4278630 h 4278630"/>
              <a:gd name="connsiteX0" fmla="*/ 0 w 4375578"/>
              <a:gd name="connsiteY0" fmla="*/ 4278630 h 4278630"/>
              <a:gd name="connsiteX1" fmla="*/ 997490 w 4375578"/>
              <a:gd name="connsiteY1" fmla="*/ 0 h 4278630"/>
              <a:gd name="connsiteX2" fmla="*/ 4375578 w 4375578"/>
              <a:gd name="connsiteY2" fmla="*/ 8389 h 4278630"/>
              <a:gd name="connsiteX3" fmla="*/ 2432510 w 4375578"/>
              <a:gd name="connsiteY3" fmla="*/ 4270241 h 4278630"/>
              <a:gd name="connsiteX4" fmla="*/ 0 w 4375578"/>
              <a:gd name="connsiteY4" fmla="*/ 4278630 h 4278630"/>
              <a:gd name="connsiteX0" fmla="*/ 0 w 4459468"/>
              <a:gd name="connsiteY0" fmla="*/ 4278630 h 4278630"/>
              <a:gd name="connsiteX1" fmla="*/ 997490 w 4459468"/>
              <a:gd name="connsiteY1" fmla="*/ 0 h 4278630"/>
              <a:gd name="connsiteX2" fmla="*/ 4459468 w 4459468"/>
              <a:gd name="connsiteY2" fmla="*/ 0 h 4278630"/>
              <a:gd name="connsiteX3" fmla="*/ 2432510 w 4459468"/>
              <a:gd name="connsiteY3" fmla="*/ 4270241 h 4278630"/>
              <a:gd name="connsiteX4" fmla="*/ 0 w 4459468"/>
              <a:gd name="connsiteY4" fmla="*/ 4278630 h 4278630"/>
              <a:gd name="connsiteX0" fmla="*/ 0 w 4459468"/>
              <a:gd name="connsiteY0" fmla="*/ 4278630 h 4278630"/>
              <a:gd name="connsiteX1" fmla="*/ 2130004 w 4459468"/>
              <a:gd name="connsiteY1" fmla="*/ 0 h 4278630"/>
              <a:gd name="connsiteX2" fmla="*/ 4459468 w 4459468"/>
              <a:gd name="connsiteY2" fmla="*/ 0 h 4278630"/>
              <a:gd name="connsiteX3" fmla="*/ 2432510 w 4459468"/>
              <a:gd name="connsiteY3" fmla="*/ 4270241 h 4278630"/>
              <a:gd name="connsiteX4" fmla="*/ 0 w 4459468"/>
              <a:gd name="connsiteY4" fmla="*/ 4278630 h 427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468" h="4278630">
                <a:moveTo>
                  <a:pt x="0" y="4278630"/>
                </a:moveTo>
                <a:lnTo>
                  <a:pt x="2130004" y="0"/>
                </a:lnTo>
                <a:lnTo>
                  <a:pt x="4459468" y="0"/>
                </a:lnTo>
                <a:lnTo>
                  <a:pt x="2432510" y="4270241"/>
                </a:lnTo>
                <a:lnTo>
                  <a:pt x="0" y="4278630"/>
                </a:lnTo>
                <a:close/>
              </a:path>
            </a:pathLst>
          </a:custGeom>
        </p:spPr>
        <p:txBody>
          <a:bodyPr/>
          <a:lstStyle/>
          <a:p>
            <a:endParaRPr lang="en-MY"/>
          </a:p>
        </p:txBody>
      </p:sp>
      <p:pic>
        <p:nvPicPr>
          <p:cNvPr id="15" name="Picture 14" descr="Logo&#10;&#10;Description automatically generated">
            <a:extLst>
              <a:ext uri="{FF2B5EF4-FFF2-40B4-BE49-F238E27FC236}">
                <a16:creationId xmlns:a16="http://schemas.microsoft.com/office/drawing/2014/main" id="{12B52E9B-EBD9-59E5-FD4A-F852C1B6F5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666644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_layout_01">
    <p:bg>
      <p:bgPr>
        <a:solidFill>
          <a:srgbClr val="C04C4C"/>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97D312-FCF4-DE33-A475-5EF12430433B}"/>
              </a:ext>
            </a:extLst>
          </p:cNvPr>
          <p:cNvSpPr>
            <a:spLocks noGrp="1"/>
          </p:cNvSpPr>
          <p:nvPr>
            <p:ph type="ftr" sz="quarter" idx="10"/>
          </p:nvPr>
        </p:nvSpPr>
        <p:spPr/>
        <p:txBody>
          <a:bodyPr/>
          <a:lstStyle/>
          <a:p>
            <a:endParaRPr lang="en-MY" dirty="0"/>
          </a:p>
        </p:txBody>
      </p:sp>
      <p:sp>
        <p:nvSpPr>
          <p:cNvPr id="4" name="Slide Number Placeholder 3">
            <a:extLst>
              <a:ext uri="{FF2B5EF4-FFF2-40B4-BE49-F238E27FC236}">
                <a16:creationId xmlns:a16="http://schemas.microsoft.com/office/drawing/2014/main" id="{D2C172CD-6881-B6F2-739F-2CB7D2B50239}"/>
              </a:ext>
            </a:extLst>
          </p:cNvPr>
          <p:cNvSpPr>
            <a:spLocks noGrp="1"/>
          </p:cNvSpPr>
          <p:nvPr>
            <p:ph type="sldNum" sz="quarter" idx="11"/>
          </p:nvPr>
        </p:nvSpPr>
        <p:spPr/>
        <p:txBody>
          <a:bodyPr/>
          <a:lstStyle/>
          <a:p>
            <a:fld id="{7737D3DD-0AB3-4F16-99FA-6262B2B4036D}" type="slidenum">
              <a:rPr lang="en-MY" smtClean="0"/>
              <a:pPr/>
              <a:t>‹#›</a:t>
            </a:fld>
            <a:endParaRPr lang="en-MY" dirty="0"/>
          </a:p>
        </p:txBody>
      </p:sp>
      <p:sp>
        <p:nvSpPr>
          <p:cNvPr id="5" name="Rectangle 4">
            <a:extLst>
              <a:ext uri="{FF2B5EF4-FFF2-40B4-BE49-F238E27FC236}">
                <a16:creationId xmlns:a16="http://schemas.microsoft.com/office/drawing/2014/main" id="{0569989E-F336-675A-C17F-6BEC4980C6E2}"/>
              </a:ext>
            </a:extLst>
          </p:cNvPr>
          <p:cNvSpPr/>
          <p:nvPr userDrawn="1"/>
        </p:nvSpPr>
        <p:spPr>
          <a:xfrm>
            <a:off x="0" y="-1"/>
            <a:ext cx="12192000" cy="6858000"/>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7" name="Picture 6">
            <a:extLst>
              <a:ext uri="{FF2B5EF4-FFF2-40B4-BE49-F238E27FC236}">
                <a16:creationId xmlns:a16="http://schemas.microsoft.com/office/drawing/2014/main" id="{A2B09A61-C8B8-77A3-B50F-C473B78F17E2}"/>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9" name="Freeform 88">
            <a:extLst>
              <a:ext uri="{FF2B5EF4-FFF2-40B4-BE49-F238E27FC236}">
                <a16:creationId xmlns:a16="http://schemas.microsoft.com/office/drawing/2014/main" id="{B895953F-CAF8-92F3-1EC5-F97B90F9D599}"/>
              </a:ext>
            </a:extLst>
          </p:cNvPr>
          <p:cNvSpPr>
            <a:spLocks noEditPoints="1"/>
          </p:cNvSpPr>
          <p:nvPr userDrawn="1"/>
        </p:nvSpPr>
        <p:spPr bwMode="auto">
          <a:xfrm rot="13500000">
            <a:off x="8565369" y="-3309433"/>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8">
            <a:extLst>
              <a:ext uri="{FF2B5EF4-FFF2-40B4-BE49-F238E27FC236}">
                <a16:creationId xmlns:a16="http://schemas.microsoft.com/office/drawing/2014/main" id="{063183E8-ED2B-748E-7754-13955CBFDBE0}"/>
              </a:ext>
            </a:extLst>
          </p:cNvPr>
          <p:cNvSpPr>
            <a:spLocks noEditPoints="1"/>
          </p:cNvSpPr>
          <p:nvPr userDrawn="1"/>
        </p:nvSpPr>
        <p:spPr bwMode="auto">
          <a:xfrm rot="1408779">
            <a:off x="6843673" y="-6248482"/>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Picture Placeholder 2">
            <a:extLst>
              <a:ext uri="{FF2B5EF4-FFF2-40B4-BE49-F238E27FC236}">
                <a16:creationId xmlns:a16="http://schemas.microsoft.com/office/drawing/2014/main" id="{070865CC-7406-8BF6-F1B8-F40A463E721C}"/>
              </a:ext>
            </a:extLst>
          </p:cNvPr>
          <p:cNvSpPr>
            <a:spLocks noGrp="1"/>
          </p:cNvSpPr>
          <p:nvPr>
            <p:ph type="pic" sz="quarter" idx="13"/>
          </p:nvPr>
        </p:nvSpPr>
        <p:spPr>
          <a:xfrm>
            <a:off x="-109538" y="-83942"/>
            <a:ext cx="7441671" cy="7093790"/>
          </a:xfrm>
          <a:custGeom>
            <a:avLst/>
            <a:gdLst>
              <a:gd name="connsiteX0" fmla="*/ 0 w 2905125"/>
              <a:gd name="connsiteY0" fmla="*/ 0 h 4278630"/>
              <a:gd name="connsiteX1" fmla="*/ 2049449 w 2905125"/>
              <a:gd name="connsiteY1" fmla="*/ 0 h 4278630"/>
              <a:gd name="connsiteX2" fmla="*/ 2905125 w 2905125"/>
              <a:gd name="connsiteY2" fmla="*/ 855676 h 4278630"/>
              <a:gd name="connsiteX3" fmla="*/ 2905125 w 2905125"/>
              <a:gd name="connsiteY3" fmla="*/ 4278630 h 4278630"/>
              <a:gd name="connsiteX4" fmla="*/ 0 w 2905125"/>
              <a:gd name="connsiteY4" fmla="*/ 4278630 h 4278630"/>
              <a:gd name="connsiteX5" fmla="*/ 0 w 2905125"/>
              <a:gd name="connsiteY5" fmla="*/ 0 h 4278630"/>
              <a:gd name="connsiteX0" fmla="*/ 0 w 5206987"/>
              <a:gd name="connsiteY0" fmla="*/ 971550 h 5250180"/>
              <a:gd name="connsiteX1" fmla="*/ 5206987 w 5206987"/>
              <a:gd name="connsiteY1" fmla="*/ 0 h 5250180"/>
              <a:gd name="connsiteX2" fmla="*/ 2905125 w 5206987"/>
              <a:gd name="connsiteY2" fmla="*/ 1827226 h 5250180"/>
              <a:gd name="connsiteX3" fmla="*/ 2905125 w 5206987"/>
              <a:gd name="connsiteY3" fmla="*/ 5250180 h 5250180"/>
              <a:gd name="connsiteX4" fmla="*/ 0 w 5206987"/>
              <a:gd name="connsiteY4" fmla="*/ 5250180 h 5250180"/>
              <a:gd name="connsiteX5" fmla="*/ 0 w 5206987"/>
              <a:gd name="connsiteY5" fmla="*/ 971550 h 5250180"/>
              <a:gd name="connsiteX0" fmla="*/ 0 w 5206987"/>
              <a:gd name="connsiteY0" fmla="*/ 971550 h 6827851"/>
              <a:gd name="connsiteX1" fmla="*/ 5206987 w 5206987"/>
              <a:gd name="connsiteY1" fmla="*/ 0 h 6827851"/>
              <a:gd name="connsiteX2" fmla="*/ 3405188 w 5206987"/>
              <a:gd name="connsiteY2" fmla="*/ 6827851 h 6827851"/>
              <a:gd name="connsiteX3" fmla="*/ 2905125 w 5206987"/>
              <a:gd name="connsiteY3" fmla="*/ 5250180 h 6827851"/>
              <a:gd name="connsiteX4" fmla="*/ 0 w 5206987"/>
              <a:gd name="connsiteY4" fmla="*/ 5250180 h 6827851"/>
              <a:gd name="connsiteX5" fmla="*/ 0 w 5206987"/>
              <a:gd name="connsiteY5" fmla="*/ 971550 h 6827851"/>
              <a:gd name="connsiteX0" fmla="*/ 1323975 w 6530962"/>
              <a:gd name="connsiteY0" fmla="*/ 971550 h 6950393"/>
              <a:gd name="connsiteX1" fmla="*/ 6530962 w 6530962"/>
              <a:gd name="connsiteY1" fmla="*/ 0 h 6950393"/>
              <a:gd name="connsiteX2" fmla="*/ 4729163 w 6530962"/>
              <a:gd name="connsiteY2" fmla="*/ 6827851 h 6950393"/>
              <a:gd name="connsiteX3" fmla="*/ 0 w 6530962"/>
              <a:gd name="connsiteY3" fmla="*/ 6950393 h 6950393"/>
              <a:gd name="connsiteX4" fmla="*/ 1323975 w 6530962"/>
              <a:gd name="connsiteY4" fmla="*/ 5250180 h 6950393"/>
              <a:gd name="connsiteX5" fmla="*/ 1323975 w 6530962"/>
              <a:gd name="connsiteY5" fmla="*/ 971550 h 6950393"/>
              <a:gd name="connsiteX0" fmla="*/ 1323975 w 6530962"/>
              <a:gd name="connsiteY0" fmla="*/ 971550 h 7127888"/>
              <a:gd name="connsiteX1" fmla="*/ 6530962 w 6530962"/>
              <a:gd name="connsiteY1" fmla="*/ 0 h 7127888"/>
              <a:gd name="connsiteX2" fmla="*/ 5386388 w 6530962"/>
              <a:gd name="connsiteY2" fmla="*/ 7127888 h 7127888"/>
              <a:gd name="connsiteX3" fmla="*/ 0 w 6530962"/>
              <a:gd name="connsiteY3" fmla="*/ 6950393 h 7127888"/>
              <a:gd name="connsiteX4" fmla="*/ 1323975 w 6530962"/>
              <a:gd name="connsiteY4" fmla="*/ 5250180 h 7127888"/>
              <a:gd name="connsiteX5" fmla="*/ 1323975 w 6530962"/>
              <a:gd name="connsiteY5" fmla="*/ 971550 h 7127888"/>
              <a:gd name="connsiteX0" fmla="*/ 1323975 w 6530962"/>
              <a:gd name="connsiteY0" fmla="*/ 971550 h 7013588"/>
              <a:gd name="connsiteX1" fmla="*/ 6530962 w 6530962"/>
              <a:gd name="connsiteY1" fmla="*/ 0 h 7013588"/>
              <a:gd name="connsiteX2" fmla="*/ 5514976 w 6530962"/>
              <a:gd name="connsiteY2" fmla="*/ 7013588 h 7013588"/>
              <a:gd name="connsiteX3" fmla="*/ 0 w 6530962"/>
              <a:gd name="connsiteY3" fmla="*/ 6950393 h 7013588"/>
              <a:gd name="connsiteX4" fmla="*/ 1323975 w 6530962"/>
              <a:gd name="connsiteY4" fmla="*/ 5250180 h 7013588"/>
              <a:gd name="connsiteX5" fmla="*/ 1323975 w 6530962"/>
              <a:gd name="connsiteY5" fmla="*/ 971550 h 7013588"/>
              <a:gd name="connsiteX0" fmla="*/ 1338263 w 6545250"/>
              <a:gd name="connsiteY0" fmla="*/ 971550 h 7050406"/>
              <a:gd name="connsiteX1" fmla="*/ 6545250 w 6545250"/>
              <a:gd name="connsiteY1" fmla="*/ 0 h 7050406"/>
              <a:gd name="connsiteX2" fmla="*/ 5529264 w 6545250"/>
              <a:gd name="connsiteY2" fmla="*/ 7013588 h 7050406"/>
              <a:gd name="connsiteX3" fmla="*/ 0 w 6545250"/>
              <a:gd name="connsiteY3" fmla="*/ 7050406 h 7050406"/>
              <a:gd name="connsiteX4" fmla="*/ 1338263 w 6545250"/>
              <a:gd name="connsiteY4" fmla="*/ 5250180 h 7050406"/>
              <a:gd name="connsiteX5" fmla="*/ 1338263 w 6545250"/>
              <a:gd name="connsiteY5" fmla="*/ 971550 h 7050406"/>
              <a:gd name="connsiteX0" fmla="*/ 1338263 w 6545250"/>
              <a:gd name="connsiteY0" fmla="*/ 971550 h 7050406"/>
              <a:gd name="connsiteX1" fmla="*/ 6545250 w 6545250"/>
              <a:gd name="connsiteY1" fmla="*/ 0 h 7050406"/>
              <a:gd name="connsiteX2" fmla="*/ 5529264 w 6545250"/>
              <a:gd name="connsiteY2" fmla="*/ 7013588 h 7050406"/>
              <a:gd name="connsiteX3" fmla="*/ 0 w 6545250"/>
              <a:gd name="connsiteY3" fmla="*/ 7050406 h 7050406"/>
              <a:gd name="connsiteX4" fmla="*/ 1338263 w 6545250"/>
              <a:gd name="connsiteY4" fmla="*/ 5250180 h 7050406"/>
              <a:gd name="connsiteX5" fmla="*/ 1338263 w 6545250"/>
              <a:gd name="connsiteY5" fmla="*/ 971550 h 7050406"/>
              <a:gd name="connsiteX0" fmla="*/ 2424113 w 6545250"/>
              <a:gd name="connsiteY0" fmla="*/ 0 h 7078982"/>
              <a:gd name="connsiteX1" fmla="*/ 6545250 w 6545250"/>
              <a:gd name="connsiteY1" fmla="*/ 28576 h 7078982"/>
              <a:gd name="connsiteX2" fmla="*/ 5529264 w 6545250"/>
              <a:gd name="connsiteY2" fmla="*/ 7042164 h 7078982"/>
              <a:gd name="connsiteX3" fmla="*/ 0 w 6545250"/>
              <a:gd name="connsiteY3" fmla="*/ 7078982 h 7078982"/>
              <a:gd name="connsiteX4" fmla="*/ 1338263 w 6545250"/>
              <a:gd name="connsiteY4" fmla="*/ 5278756 h 7078982"/>
              <a:gd name="connsiteX5" fmla="*/ 2424113 w 6545250"/>
              <a:gd name="connsiteY5" fmla="*/ 0 h 7078982"/>
              <a:gd name="connsiteX0" fmla="*/ 2424113 w 7045312"/>
              <a:gd name="connsiteY0" fmla="*/ 28574 h 7107556"/>
              <a:gd name="connsiteX1" fmla="*/ 7045312 w 7045312"/>
              <a:gd name="connsiteY1" fmla="*/ 0 h 7107556"/>
              <a:gd name="connsiteX2" fmla="*/ 5529264 w 7045312"/>
              <a:gd name="connsiteY2" fmla="*/ 7070738 h 7107556"/>
              <a:gd name="connsiteX3" fmla="*/ 0 w 7045312"/>
              <a:gd name="connsiteY3" fmla="*/ 7107556 h 7107556"/>
              <a:gd name="connsiteX4" fmla="*/ 1338263 w 7045312"/>
              <a:gd name="connsiteY4" fmla="*/ 5307330 h 7107556"/>
              <a:gd name="connsiteX5" fmla="*/ 2424113 w 7045312"/>
              <a:gd name="connsiteY5" fmla="*/ 28574 h 7107556"/>
              <a:gd name="connsiteX0" fmla="*/ 2424113 w 7045312"/>
              <a:gd name="connsiteY0" fmla="*/ 28574 h 7107556"/>
              <a:gd name="connsiteX1" fmla="*/ 7045312 w 7045312"/>
              <a:gd name="connsiteY1" fmla="*/ 0 h 7107556"/>
              <a:gd name="connsiteX2" fmla="*/ 5529264 w 7045312"/>
              <a:gd name="connsiteY2" fmla="*/ 7070738 h 7107556"/>
              <a:gd name="connsiteX3" fmla="*/ 0 w 7045312"/>
              <a:gd name="connsiteY3" fmla="*/ 7107556 h 7107556"/>
              <a:gd name="connsiteX4" fmla="*/ 2424113 w 7045312"/>
              <a:gd name="connsiteY4" fmla="*/ 28574 h 7107556"/>
              <a:gd name="connsiteX0" fmla="*/ 2424113 w 7045312"/>
              <a:gd name="connsiteY0" fmla="*/ 28574 h 7107556"/>
              <a:gd name="connsiteX1" fmla="*/ 7045312 w 7045312"/>
              <a:gd name="connsiteY1" fmla="*/ 0 h 7107556"/>
              <a:gd name="connsiteX2" fmla="*/ 5529264 w 7045312"/>
              <a:gd name="connsiteY2" fmla="*/ 7070738 h 7107556"/>
              <a:gd name="connsiteX3" fmla="*/ 0 w 7045312"/>
              <a:gd name="connsiteY3" fmla="*/ 7107556 h 7107556"/>
              <a:gd name="connsiteX4" fmla="*/ 2424113 w 7045312"/>
              <a:gd name="connsiteY4" fmla="*/ 28574 h 7107556"/>
              <a:gd name="connsiteX0" fmla="*/ 2424113 w 8090341"/>
              <a:gd name="connsiteY0" fmla="*/ 16698 h 7095680"/>
              <a:gd name="connsiteX1" fmla="*/ 8090341 w 8090341"/>
              <a:gd name="connsiteY1" fmla="*/ 0 h 7095680"/>
              <a:gd name="connsiteX2" fmla="*/ 5529264 w 8090341"/>
              <a:gd name="connsiteY2" fmla="*/ 7058862 h 7095680"/>
              <a:gd name="connsiteX3" fmla="*/ 0 w 8090341"/>
              <a:gd name="connsiteY3" fmla="*/ 7095680 h 7095680"/>
              <a:gd name="connsiteX4" fmla="*/ 2424113 w 8090341"/>
              <a:gd name="connsiteY4" fmla="*/ 16698 h 7095680"/>
              <a:gd name="connsiteX0" fmla="*/ 2424113 w 8173468"/>
              <a:gd name="connsiteY0" fmla="*/ 0 h 7078982"/>
              <a:gd name="connsiteX1" fmla="*/ 8173468 w 8173468"/>
              <a:gd name="connsiteY1" fmla="*/ 18928 h 7078982"/>
              <a:gd name="connsiteX2" fmla="*/ 5529264 w 8173468"/>
              <a:gd name="connsiteY2" fmla="*/ 7042164 h 7078982"/>
              <a:gd name="connsiteX3" fmla="*/ 0 w 8173468"/>
              <a:gd name="connsiteY3" fmla="*/ 7078982 h 7078982"/>
              <a:gd name="connsiteX4" fmla="*/ 2424113 w 8173468"/>
              <a:gd name="connsiteY4" fmla="*/ 0 h 7078982"/>
              <a:gd name="connsiteX0" fmla="*/ 2424113 w 8173468"/>
              <a:gd name="connsiteY0" fmla="*/ 16698 h 7095680"/>
              <a:gd name="connsiteX1" fmla="*/ 8173468 w 8173468"/>
              <a:gd name="connsiteY1" fmla="*/ 0 h 7095680"/>
              <a:gd name="connsiteX2" fmla="*/ 5529264 w 8173468"/>
              <a:gd name="connsiteY2" fmla="*/ 7058862 h 7095680"/>
              <a:gd name="connsiteX3" fmla="*/ 0 w 8173468"/>
              <a:gd name="connsiteY3" fmla="*/ 7095680 h 7095680"/>
              <a:gd name="connsiteX4" fmla="*/ 2424113 w 8173468"/>
              <a:gd name="connsiteY4" fmla="*/ 16698 h 7095680"/>
              <a:gd name="connsiteX0" fmla="*/ 2424113 w 8173468"/>
              <a:gd name="connsiteY0" fmla="*/ 28574 h 7107556"/>
              <a:gd name="connsiteX1" fmla="*/ 8173468 w 8173468"/>
              <a:gd name="connsiteY1" fmla="*/ 0 h 7107556"/>
              <a:gd name="connsiteX2" fmla="*/ 5529264 w 8173468"/>
              <a:gd name="connsiteY2" fmla="*/ 7070738 h 7107556"/>
              <a:gd name="connsiteX3" fmla="*/ 0 w 8173468"/>
              <a:gd name="connsiteY3" fmla="*/ 7107556 h 7107556"/>
              <a:gd name="connsiteX4" fmla="*/ 2424113 w 8173468"/>
              <a:gd name="connsiteY4" fmla="*/ 28574 h 7107556"/>
              <a:gd name="connsiteX0" fmla="*/ 2424113 w 8204204"/>
              <a:gd name="connsiteY0" fmla="*/ 28574 h 7107556"/>
              <a:gd name="connsiteX1" fmla="*/ 8204204 w 8204204"/>
              <a:gd name="connsiteY1" fmla="*/ 0 h 7107556"/>
              <a:gd name="connsiteX2" fmla="*/ 5529264 w 8204204"/>
              <a:gd name="connsiteY2" fmla="*/ 7070738 h 7107556"/>
              <a:gd name="connsiteX3" fmla="*/ 0 w 8204204"/>
              <a:gd name="connsiteY3" fmla="*/ 7107556 h 7107556"/>
              <a:gd name="connsiteX4" fmla="*/ 2424113 w 8204204"/>
              <a:gd name="connsiteY4" fmla="*/ 28574 h 7107556"/>
              <a:gd name="connsiteX0" fmla="*/ 2424113 w 8219573"/>
              <a:gd name="connsiteY0" fmla="*/ 28574 h 7107556"/>
              <a:gd name="connsiteX1" fmla="*/ 8219573 w 8219573"/>
              <a:gd name="connsiteY1" fmla="*/ 0 h 7107556"/>
              <a:gd name="connsiteX2" fmla="*/ 5529264 w 8219573"/>
              <a:gd name="connsiteY2" fmla="*/ 7070738 h 7107556"/>
              <a:gd name="connsiteX3" fmla="*/ 0 w 8219573"/>
              <a:gd name="connsiteY3" fmla="*/ 7107556 h 7107556"/>
              <a:gd name="connsiteX4" fmla="*/ 2424113 w 8219573"/>
              <a:gd name="connsiteY4" fmla="*/ 28574 h 7107556"/>
              <a:gd name="connsiteX0" fmla="*/ 2424113 w 8265677"/>
              <a:gd name="connsiteY0" fmla="*/ 20889 h 7099871"/>
              <a:gd name="connsiteX1" fmla="*/ 8265677 w 8265677"/>
              <a:gd name="connsiteY1" fmla="*/ 0 h 7099871"/>
              <a:gd name="connsiteX2" fmla="*/ 5529264 w 8265677"/>
              <a:gd name="connsiteY2" fmla="*/ 7063053 h 7099871"/>
              <a:gd name="connsiteX3" fmla="*/ 0 w 8265677"/>
              <a:gd name="connsiteY3" fmla="*/ 7099871 h 7099871"/>
              <a:gd name="connsiteX4" fmla="*/ 2424113 w 8265677"/>
              <a:gd name="connsiteY4" fmla="*/ 20889 h 7099871"/>
              <a:gd name="connsiteX0" fmla="*/ 2424113 w 8288729"/>
              <a:gd name="connsiteY0" fmla="*/ 20889 h 7099871"/>
              <a:gd name="connsiteX1" fmla="*/ 8288729 w 8288729"/>
              <a:gd name="connsiteY1" fmla="*/ 0 h 7099871"/>
              <a:gd name="connsiteX2" fmla="*/ 5529264 w 8288729"/>
              <a:gd name="connsiteY2" fmla="*/ 7063053 h 7099871"/>
              <a:gd name="connsiteX3" fmla="*/ 0 w 8288729"/>
              <a:gd name="connsiteY3" fmla="*/ 7099871 h 7099871"/>
              <a:gd name="connsiteX4" fmla="*/ 2424113 w 8288729"/>
              <a:gd name="connsiteY4" fmla="*/ 20889 h 7099871"/>
              <a:gd name="connsiteX0" fmla="*/ 2424113 w 8319465"/>
              <a:gd name="connsiteY0" fmla="*/ 5521 h 7084503"/>
              <a:gd name="connsiteX1" fmla="*/ 8319465 w 8319465"/>
              <a:gd name="connsiteY1" fmla="*/ 0 h 7084503"/>
              <a:gd name="connsiteX2" fmla="*/ 5529264 w 8319465"/>
              <a:gd name="connsiteY2" fmla="*/ 7047685 h 7084503"/>
              <a:gd name="connsiteX3" fmla="*/ 0 w 8319465"/>
              <a:gd name="connsiteY3" fmla="*/ 7084503 h 7084503"/>
              <a:gd name="connsiteX4" fmla="*/ 2424113 w 8319465"/>
              <a:gd name="connsiteY4" fmla="*/ 5521 h 7084503"/>
              <a:gd name="connsiteX0" fmla="*/ 2424113 w 8319465"/>
              <a:gd name="connsiteY0" fmla="*/ 5521 h 7084503"/>
              <a:gd name="connsiteX1" fmla="*/ 8319465 w 8319465"/>
              <a:gd name="connsiteY1" fmla="*/ 0 h 7084503"/>
              <a:gd name="connsiteX2" fmla="*/ 5544632 w 8319465"/>
              <a:gd name="connsiteY2" fmla="*/ 7047685 h 7084503"/>
              <a:gd name="connsiteX3" fmla="*/ 0 w 8319465"/>
              <a:gd name="connsiteY3" fmla="*/ 7084503 h 7084503"/>
              <a:gd name="connsiteX4" fmla="*/ 2424113 w 8319465"/>
              <a:gd name="connsiteY4" fmla="*/ 5521 h 7084503"/>
              <a:gd name="connsiteX0" fmla="*/ 2424113 w 8319465"/>
              <a:gd name="connsiteY0" fmla="*/ 5521 h 7084503"/>
              <a:gd name="connsiteX1" fmla="*/ 8319465 w 8319465"/>
              <a:gd name="connsiteY1" fmla="*/ 0 h 7084503"/>
              <a:gd name="connsiteX2" fmla="*/ 5583052 w 8319465"/>
              <a:gd name="connsiteY2" fmla="*/ 7047685 h 7084503"/>
              <a:gd name="connsiteX3" fmla="*/ 0 w 8319465"/>
              <a:gd name="connsiteY3" fmla="*/ 7084503 h 7084503"/>
              <a:gd name="connsiteX4" fmla="*/ 2424113 w 8319465"/>
              <a:gd name="connsiteY4" fmla="*/ 5521 h 7084503"/>
              <a:gd name="connsiteX0" fmla="*/ 2424113 w 8319465"/>
              <a:gd name="connsiteY0" fmla="*/ 5521 h 7084503"/>
              <a:gd name="connsiteX1" fmla="*/ 8319465 w 8319465"/>
              <a:gd name="connsiteY1" fmla="*/ 0 h 7084503"/>
              <a:gd name="connsiteX2" fmla="*/ 5621472 w 8319465"/>
              <a:gd name="connsiteY2" fmla="*/ 7047685 h 7084503"/>
              <a:gd name="connsiteX3" fmla="*/ 0 w 8319465"/>
              <a:gd name="connsiteY3" fmla="*/ 7084503 h 7084503"/>
              <a:gd name="connsiteX4" fmla="*/ 2424113 w 8319465"/>
              <a:gd name="connsiteY4" fmla="*/ 5521 h 7084503"/>
              <a:gd name="connsiteX0" fmla="*/ 2424113 w 8319465"/>
              <a:gd name="connsiteY0" fmla="*/ 5521 h 7084503"/>
              <a:gd name="connsiteX1" fmla="*/ 8319465 w 8319465"/>
              <a:gd name="connsiteY1" fmla="*/ 0 h 7084503"/>
              <a:gd name="connsiteX2" fmla="*/ 5698313 w 8319465"/>
              <a:gd name="connsiteY2" fmla="*/ 7063054 h 7084503"/>
              <a:gd name="connsiteX3" fmla="*/ 0 w 8319465"/>
              <a:gd name="connsiteY3" fmla="*/ 7084503 h 7084503"/>
              <a:gd name="connsiteX4" fmla="*/ 2424113 w 8319465"/>
              <a:gd name="connsiteY4" fmla="*/ 5521 h 7084503"/>
              <a:gd name="connsiteX0" fmla="*/ 2424113 w 8319465"/>
              <a:gd name="connsiteY0" fmla="*/ 5521 h 7084503"/>
              <a:gd name="connsiteX1" fmla="*/ 8319465 w 8319465"/>
              <a:gd name="connsiteY1" fmla="*/ 0 h 7084503"/>
              <a:gd name="connsiteX2" fmla="*/ 5721365 w 8319465"/>
              <a:gd name="connsiteY2" fmla="*/ 7063054 h 7084503"/>
              <a:gd name="connsiteX3" fmla="*/ 0 w 8319465"/>
              <a:gd name="connsiteY3" fmla="*/ 7084503 h 7084503"/>
              <a:gd name="connsiteX4" fmla="*/ 2424113 w 8319465"/>
              <a:gd name="connsiteY4" fmla="*/ 5521 h 7084503"/>
              <a:gd name="connsiteX0" fmla="*/ 2424113 w 8319465"/>
              <a:gd name="connsiteY0" fmla="*/ 5521 h 7084503"/>
              <a:gd name="connsiteX1" fmla="*/ 8319465 w 8319465"/>
              <a:gd name="connsiteY1" fmla="*/ 0 h 7084503"/>
              <a:gd name="connsiteX2" fmla="*/ 5736733 w 8319465"/>
              <a:gd name="connsiteY2" fmla="*/ 7063054 h 7084503"/>
              <a:gd name="connsiteX3" fmla="*/ 0 w 8319465"/>
              <a:gd name="connsiteY3" fmla="*/ 7084503 h 7084503"/>
              <a:gd name="connsiteX4" fmla="*/ 2424113 w 8319465"/>
              <a:gd name="connsiteY4" fmla="*/ 5521 h 7084503"/>
              <a:gd name="connsiteX0" fmla="*/ 2424113 w 8319465"/>
              <a:gd name="connsiteY0" fmla="*/ 5521 h 7084503"/>
              <a:gd name="connsiteX1" fmla="*/ 8319465 w 8319465"/>
              <a:gd name="connsiteY1" fmla="*/ 0 h 7084503"/>
              <a:gd name="connsiteX2" fmla="*/ 5759785 w 8319465"/>
              <a:gd name="connsiteY2" fmla="*/ 7063054 h 7084503"/>
              <a:gd name="connsiteX3" fmla="*/ 0 w 8319465"/>
              <a:gd name="connsiteY3" fmla="*/ 7084503 h 7084503"/>
              <a:gd name="connsiteX4" fmla="*/ 2424113 w 8319465"/>
              <a:gd name="connsiteY4" fmla="*/ 5521 h 7084503"/>
              <a:gd name="connsiteX0" fmla="*/ 2424113 w 8319465"/>
              <a:gd name="connsiteY0" fmla="*/ 5521 h 7093790"/>
              <a:gd name="connsiteX1" fmla="*/ 8319465 w 8319465"/>
              <a:gd name="connsiteY1" fmla="*/ 0 h 7093790"/>
              <a:gd name="connsiteX2" fmla="*/ 5782837 w 8319465"/>
              <a:gd name="connsiteY2" fmla="*/ 7093790 h 7093790"/>
              <a:gd name="connsiteX3" fmla="*/ 0 w 8319465"/>
              <a:gd name="connsiteY3" fmla="*/ 7084503 h 7093790"/>
              <a:gd name="connsiteX4" fmla="*/ 2424113 w 8319465"/>
              <a:gd name="connsiteY4" fmla="*/ 5521 h 709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9465" h="7093790">
                <a:moveTo>
                  <a:pt x="2424113" y="5521"/>
                </a:moveTo>
                <a:lnTo>
                  <a:pt x="8319465" y="0"/>
                </a:lnTo>
                <a:lnTo>
                  <a:pt x="5782837" y="7093790"/>
                </a:lnTo>
                <a:lnTo>
                  <a:pt x="0" y="7084503"/>
                </a:lnTo>
                <a:lnTo>
                  <a:pt x="2424113" y="5521"/>
                </a:lnTo>
                <a:close/>
              </a:path>
            </a:pathLst>
          </a:custGeom>
        </p:spPr>
        <p:txBody>
          <a:bodyPr/>
          <a:lstStyle/>
          <a:p>
            <a:endParaRPr lang="en-MY"/>
          </a:p>
        </p:txBody>
      </p:sp>
    </p:spTree>
    <p:extLst>
      <p:ext uri="{BB962C8B-B14F-4D97-AF65-F5344CB8AC3E}">
        <p14:creationId xmlns:p14="http://schemas.microsoft.com/office/powerpoint/2010/main" val="378575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_layou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2AE6E-5012-F925-B9E0-2C9A3DBC0A6A}"/>
              </a:ext>
            </a:extLst>
          </p:cNvPr>
          <p:cNvSpPr/>
          <p:nvPr userDrawn="1"/>
        </p:nvSpPr>
        <p:spPr>
          <a:xfrm>
            <a:off x="0" y="-1"/>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5">
            <a:extLst>
              <a:ext uri="{FF2B5EF4-FFF2-40B4-BE49-F238E27FC236}">
                <a16:creationId xmlns:a16="http://schemas.microsoft.com/office/drawing/2014/main" id="{E6CB95AD-15CE-F7B7-4048-D4BC4039F11A}"/>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5" name="Rectangle 4">
            <a:extLst>
              <a:ext uri="{FF2B5EF4-FFF2-40B4-BE49-F238E27FC236}">
                <a16:creationId xmlns:a16="http://schemas.microsoft.com/office/drawing/2014/main" id="{221C01C2-421D-6D47-A4A6-F3FBD49FCCD9}"/>
              </a:ext>
            </a:extLst>
          </p:cNvPr>
          <p:cNvSpPr/>
          <p:nvPr userDrawn="1"/>
        </p:nvSpPr>
        <p:spPr>
          <a:xfrm rot="10800000">
            <a:off x="12096521" y="0"/>
            <a:ext cx="99164" cy="3058510"/>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7" name="Rectangle 6">
            <a:extLst>
              <a:ext uri="{FF2B5EF4-FFF2-40B4-BE49-F238E27FC236}">
                <a16:creationId xmlns:a16="http://schemas.microsoft.com/office/drawing/2014/main" id="{0BD78213-2FB4-C549-781F-4073598A4AE7}"/>
              </a:ext>
            </a:extLst>
          </p:cNvPr>
          <p:cNvSpPr/>
          <p:nvPr userDrawn="1"/>
        </p:nvSpPr>
        <p:spPr>
          <a:xfrm rot="10800000">
            <a:off x="12096718" y="3139623"/>
            <a:ext cx="99164" cy="433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 name="Rectangle 7">
            <a:extLst>
              <a:ext uri="{FF2B5EF4-FFF2-40B4-BE49-F238E27FC236}">
                <a16:creationId xmlns:a16="http://schemas.microsoft.com/office/drawing/2014/main" id="{EF466068-AD20-659C-746B-81BEE50E9ADA}"/>
              </a:ext>
            </a:extLst>
          </p:cNvPr>
          <p:cNvSpPr/>
          <p:nvPr userDrawn="1"/>
        </p:nvSpPr>
        <p:spPr>
          <a:xfrm rot="10800000">
            <a:off x="12096521" y="3654629"/>
            <a:ext cx="99164" cy="433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5" name="Diagonal Stripe 14">
            <a:extLst>
              <a:ext uri="{FF2B5EF4-FFF2-40B4-BE49-F238E27FC236}">
                <a16:creationId xmlns:a16="http://schemas.microsoft.com/office/drawing/2014/main" id="{D82BA350-C437-1B6C-0082-CD7CF0CE547D}"/>
              </a:ext>
            </a:extLst>
          </p:cNvPr>
          <p:cNvSpPr/>
          <p:nvPr userDrawn="1"/>
        </p:nvSpPr>
        <p:spPr>
          <a:xfrm>
            <a:off x="0" y="0"/>
            <a:ext cx="5606143" cy="6858000"/>
          </a:xfrm>
          <a:prstGeom prst="diagStripe">
            <a:avLst/>
          </a:prstGeom>
          <a:solidFill>
            <a:schemeClr val="bg1">
              <a:lumMod val="7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solidFill>
                <a:schemeClr val="tx1"/>
              </a:solidFill>
            </a:endParaRPr>
          </a:p>
        </p:txBody>
      </p:sp>
    </p:spTree>
    <p:extLst>
      <p:ext uri="{BB962C8B-B14F-4D97-AF65-F5344CB8AC3E}">
        <p14:creationId xmlns:p14="http://schemas.microsoft.com/office/powerpoint/2010/main" val="98221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tro">
    <p:bg>
      <p:bgPr>
        <a:solidFill>
          <a:srgbClr val="2C2C2C"/>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9DAC918-69A7-1F81-9143-C4470BEA4510}"/>
              </a:ext>
            </a:extLst>
          </p:cNvPr>
          <p:cNvSpPr/>
          <p:nvPr userDrawn="1"/>
        </p:nvSpPr>
        <p:spPr>
          <a:xfrm>
            <a:off x="0" y="0"/>
            <a:ext cx="12192000" cy="6858000"/>
          </a:xfrm>
          <a:prstGeom prst="rect">
            <a:avLst/>
          </a:prstGeom>
          <a:gradFill>
            <a:gsLst>
              <a:gs pos="52000">
                <a:schemeClr val="bg1"/>
              </a:gs>
              <a:gs pos="82000">
                <a:schemeClr val="bg1">
                  <a:lumMod val="95000"/>
                </a:schemeClr>
              </a:gs>
              <a:gs pos="100000">
                <a:schemeClr val="bg1"/>
              </a:gs>
            </a:gsLst>
            <a:lin ang="6000000" scaled="0"/>
          </a:gradFill>
          <a:ln w="71585" cap="flat">
            <a:noFill/>
            <a:prstDash val="solid"/>
            <a:miter/>
          </a:ln>
        </p:spPr>
        <p:txBody>
          <a:bodyPr rtlCol="0" anchor="ctr"/>
          <a:lstStyle/>
          <a:p>
            <a:pPr algn="l"/>
            <a:endParaRPr lang="en-MY"/>
          </a:p>
        </p:txBody>
      </p:sp>
      <p:sp>
        <p:nvSpPr>
          <p:cNvPr id="59" name="Picture Placeholder 58">
            <a:extLst>
              <a:ext uri="{FF2B5EF4-FFF2-40B4-BE49-F238E27FC236}">
                <a16:creationId xmlns:a16="http://schemas.microsoft.com/office/drawing/2014/main" id="{24F89DFC-6C4C-1B65-FADE-ED74049BFD28}"/>
              </a:ext>
            </a:extLst>
          </p:cNvPr>
          <p:cNvSpPr>
            <a:spLocks noGrp="1"/>
          </p:cNvSpPr>
          <p:nvPr>
            <p:ph type="pic" sz="quarter" idx="10"/>
          </p:nvPr>
        </p:nvSpPr>
        <p:spPr>
          <a:xfrm>
            <a:off x="4527052" y="-39938"/>
            <a:ext cx="7679193" cy="7005082"/>
          </a:xfrm>
          <a:custGeom>
            <a:avLst/>
            <a:gdLst>
              <a:gd name="connsiteX0" fmla="*/ 7 w 6342063"/>
              <a:gd name="connsiteY0" fmla="*/ 2636495 h 6902450"/>
              <a:gd name="connsiteX1" fmla="*/ 3171032 w 6342063"/>
              <a:gd name="connsiteY1" fmla="*/ 0 h 6902450"/>
              <a:gd name="connsiteX2" fmla="*/ 6342056 w 6342063"/>
              <a:gd name="connsiteY2" fmla="*/ 2636495 h 6902450"/>
              <a:gd name="connsiteX3" fmla="*/ 5130833 w 6342063"/>
              <a:gd name="connsiteY3" fmla="*/ 6902432 h 6902450"/>
              <a:gd name="connsiteX4" fmla="*/ 1211230 w 6342063"/>
              <a:gd name="connsiteY4" fmla="*/ 6902432 h 6902450"/>
              <a:gd name="connsiteX5" fmla="*/ 7 w 6342063"/>
              <a:gd name="connsiteY5" fmla="*/ 2636495 h 6902450"/>
              <a:gd name="connsiteX0" fmla="*/ 930398 w 7272447"/>
              <a:gd name="connsiteY0" fmla="*/ 2636495 h 6902432"/>
              <a:gd name="connsiteX1" fmla="*/ 4101423 w 7272447"/>
              <a:gd name="connsiteY1" fmla="*/ 0 h 6902432"/>
              <a:gd name="connsiteX2" fmla="*/ 7272447 w 7272447"/>
              <a:gd name="connsiteY2" fmla="*/ 2636495 h 6902432"/>
              <a:gd name="connsiteX3" fmla="*/ 6061224 w 7272447"/>
              <a:gd name="connsiteY3" fmla="*/ 6902432 h 6902432"/>
              <a:gd name="connsiteX4" fmla="*/ 0 w 7272447"/>
              <a:gd name="connsiteY4" fmla="*/ 6866337 h 6902432"/>
              <a:gd name="connsiteX5" fmla="*/ 930398 w 7272447"/>
              <a:gd name="connsiteY5" fmla="*/ 2636495 h 6902432"/>
              <a:gd name="connsiteX0" fmla="*/ 3637504 w 7272447"/>
              <a:gd name="connsiteY0" fmla="*/ 25642 h 6902432"/>
              <a:gd name="connsiteX1" fmla="*/ 4101423 w 7272447"/>
              <a:gd name="connsiteY1" fmla="*/ 0 h 6902432"/>
              <a:gd name="connsiteX2" fmla="*/ 7272447 w 7272447"/>
              <a:gd name="connsiteY2" fmla="*/ 2636495 h 6902432"/>
              <a:gd name="connsiteX3" fmla="*/ 6061224 w 7272447"/>
              <a:gd name="connsiteY3" fmla="*/ 6902432 h 6902432"/>
              <a:gd name="connsiteX4" fmla="*/ 0 w 7272447"/>
              <a:gd name="connsiteY4" fmla="*/ 6866337 h 6902432"/>
              <a:gd name="connsiteX5" fmla="*/ 3637504 w 7272447"/>
              <a:gd name="connsiteY5" fmla="*/ 25642 h 6902432"/>
              <a:gd name="connsiteX0" fmla="*/ 4022514 w 7657457"/>
              <a:gd name="connsiteY0" fmla="*/ 25642 h 6902432"/>
              <a:gd name="connsiteX1" fmla="*/ 4486433 w 7657457"/>
              <a:gd name="connsiteY1" fmla="*/ 0 h 6902432"/>
              <a:gd name="connsiteX2" fmla="*/ 7657457 w 7657457"/>
              <a:gd name="connsiteY2" fmla="*/ 2636495 h 6902432"/>
              <a:gd name="connsiteX3" fmla="*/ 6446234 w 7657457"/>
              <a:gd name="connsiteY3" fmla="*/ 6902432 h 6902432"/>
              <a:gd name="connsiteX4" fmla="*/ 0 w 7657457"/>
              <a:gd name="connsiteY4" fmla="*/ 6878369 h 6902432"/>
              <a:gd name="connsiteX5" fmla="*/ 4022514 w 7657457"/>
              <a:gd name="connsiteY5" fmla="*/ 25642 h 6902432"/>
              <a:gd name="connsiteX0" fmla="*/ 3842040 w 7657457"/>
              <a:gd name="connsiteY0" fmla="*/ 0 h 6924916"/>
              <a:gd name="connsiteX1" fmla="*/ 4486433 w 7657457"/>
              <a:gd name="connsiteY1" fmla="*/ 22484 h 6924916"/>
              <a:gd name="connsiteX2" fmla="*/ 7657457 w 7657457"/>
              <a:gd name="connsiteY2" fmla="*/ 2658979 h 6924916"/>
              <a:gd name="connsiteX3" fmla="*/ 6446234 w 7657457"/>
              <a:gd name="connsiteY3" fmla="*/ 6924916 h 6924916"/>
              <a:gd name="connsiteX4" fmla="*/ 0 w 7657457"/>
              <a:gd name="connsiteY4" fmla="*/ 6900853 h 6924916"/>
              <a:gd name="connsiteX5" fmla="*/ 3842040 w 7657457"/>
              <a:gd name="connsiteY5" fmla="*/ 0 h 6924916"/>
              <a:gd name="connsiteX0" fmla="*/ 3842040 w 7759022"/>
              <a:gd name="connsiteY0" fmla="*/ 1579 h 6926495"/>
              <a:gd name="connsiteX1" fmla="*/ 7759022 w 7759022"/>
              <a:gd name="connsiteY1" fmla="*/ 0 h 6926495"/>
              <a:gd name="connsiteX2" fmla="*/ 7657457 w 7759022"/>
              <a:gd name="connsiteY2" fmla="*/ 2660558 h 6926495"/>
              <a:gd name="connsiteX3" fmla="*/ 6446234 w 7759022"/>
              <a:gd name="connsiteY3" fmla="*/ 6926495 h 6926495"/>
              <a:gd name="connsiteX4" fmla="*/ 0 w 7759022"/>
              <a:gd name="connsiteY4" fmla="*/ 6902432 h 6926495"/>
              <a:gd name="connsiteX5" fmla="*/ 3842040 w 7759022"/>
              <a:gd name="connsiteY5" fmla="*/ 1579 h 6926495"/>
              <a:gd name="connsiteX0" fmla="*/ 3842040 w 7777773"/>
              <a:gd name="connsiteY0" fmla="*/ 1579 h 6926495"/>
              <a:gd name="connsiteX1" fmla="*/ 7759022 w 7777773"/>
              <a:gd name="connsiteY1" fmla="*/ 0 h 6926495"/>
              <a:gd name="connsiteX2" fmla="*/ 7777773 w 7777773"/>
              <a:gd name="connsiteY2" fmla="*/ 3177916 h 6926495"/>
              <a:gd name="connsiteX3" fmla="*/ 6446234 w 7777773"/>
              <a:gd name="connsiteY3" fmla="*/ 6926495 h 6926495"/>
              <a:gd name="connsiteX4" fmla="*/ 0 w 7777773"/>
              <a:gd name="connsiteY4" fmla="*/ 6902432 h 6926495"/>
              <a:gd name="connsiteX5" fmla="*/ 3842040 w 7777773"/>
              <a:gd name="connsiteY5" fmla="*/ 1579 h 6926495"/>
              <a:gd name="connsiteX0" fmla="*/ 3842040 w 7777773"/>
              <a:gd name="connsiteY0" fmla="*/ 1579 h 6926495"/>
              <a:gd name="connsiteX1" fmla="*/ 7759022 w 7777773"/>
              <a:gd name="connsiteY1" fmla="*/ 0 h 6926495"/>
              <a:gd name="connsiteX2" fmla="*/ 7777773 w 7777773"/>
              <a:gd name="connsiteY2" fmla="*/ 3177916 h 6926495"/>
              <a:gd name="connsiteX3" fmla="*/ 6446234 w 7777773"/>
              <a:gd name="connsiteY3" fmla="*/ 6926495 h 6926495"/>
              <a:gd name="connsiteX4" fmla="*/ 0 w 7777773"/>
              <a:gd name="connsiteY4" fmla="*/ 6902432 h 6926495"/>
              <a:gd name="connsiteX5" fmla="*/ 3842040 w 7777773"/>
              <a:gd name="connsiteY5" fmla="*/ 1579 h 6926495"/>
              <a:gd name="connsiteX0" fmla="*/ 3842040 w 7777773"/>
              <a:gd name="connsiteY0" fmla="*/ 1579 h 6926495"/>
              <a:gd name="connsiteX1" fmla="*/ 7759022 w 7777773"/>
              <a:gd name="connsiteY1" fmla="*/ 0 h 6926495"/>
              <a:gd name="connsiteX2" fmla="*/ 7777773 w 7777773"/>
              <a:gd name="connsiteY2" fmla="*/ 3335232 h 6926495"/>
              <a:gd name="connsiteX3" fmla="*/ 6446234 w 7777773"/>
              <a:gd name="connsiteY3" fmla="*/ 6926495 h 6926495"/>
              <a:gd name="connsiteX4" fmla="*/ 0 w 7777773"/>
              <a:gd name="connsiteY4" fmla="*/ 6902432 h 6926495"/>
              <a:gd name="connsiteX5" fmla="*/ 3842040 w 7777773"/>
              <a:gd name="connsiteY5" fmla="*/ 1579 h 6926495"/>
              <a:gd name="connsiteX0" fmla="*/ 3842040 w 7759022"/>
              <a:gd name="connsiteY0" fmla="*/ 1579 h 6926495"/>
              <a:gd name="connsiteX1" fmla="*/ 7759022 w 7759022"/>
              <a:gd name="connsiteY1" fmla="*/ 0 h 6926495"/>
              <a:gd name="connsiteX2" fmla="*/ 7758109 w 7759022"/>
              <a:gd name="connsiteY2" fmla="*/ 3276239 h 6926495"/>
              <a:gd name="connsiteX3" fmla="*/ 6446234 w 7759022"/>
              <a:gd name="connsiteY3" fmla="*/ 6926495 h 6926495"/>
              <a:gd name="connsiteX4" fmla="*/ 0 w 7759022"/>
              <a:gd name="connsiteY4" fmla="*/ 6902432 h 6926495"/>
              <a:gd name="connsiteX5" fmla="*/ 3842040 w 7759022"/>
              <a:gd name="connsiteY5" fmla="*/ 1579 h 6926495"/>
              <a:gd name="connsiteX0" fmla="*/ 3842040 w 7759022"/>
              <a:gd name="connsiteY0" fmla="*/ 1579 h 6926495"/>
              <a:gd name="connsiteX1" fmla="*/ 7759022 w 7759022"/>
              <a:gd name="connsiteY1" fmla="*/ 0 h 6926495"/>
              <a:gd name="connsiteX2" fmla="*/ 7758109 w 7759022"/>
              <a:gd name="connsiteY2" fmla="*/ 3276239 h 6926495"/>
              <a:gd name="connsiteX3" fmla="*/ 6303015 w 7759022"/>
              <a:gd name="connsiteY3" fmla="*/ 6926495 h 6926495"/>
              <a:gd name="connsiteX4" fmla="*/ 0 w 7759022"/>
              <a:gd name="connsiteY4" fmla="*/ 6902432 h 6926495"/>
              <a:gd name="connsiteX5" fmla="*/ 3842040 w 7759022"/>
              <a:gd name="connsiteY5" fmla="*/ 1579 h 6926495"/>
              <a:gd name="connsiteX0" fmla="*/ 3842040 w 7759022"/>
              <a:gd name="connsiteY0" fmla="*/ 1579 h 6926495"/>
              <a:gd name="connsiteX1" fmla="*/ 7759022 w 7759022"/>
              <a:gd name="connsiteY1" fmla="*/ 0 h 6926495"/>
              <a:gd name="connsiteX2" fmla="*/ 7758109 w 7759022"/>
              <a:gd name="connsiteY2" fmla="*/ 4333859 h 6926495"/>
              <a:gd name="connsiteX3" fmla="*/ 6303015 w 7759022"/>
              <a:gd name="connsiteY3" fmla="*/ 6926495 h 6926495"/>
              <a:gd name="connsiteX4" fmla="*/ 0 w 7759022"/>
              <a:gd name="connsiteY4" fmla="*/ 6902432 h 6926495"/>
              <a:gd name="connsiteX5" fmla="*/ 3842040 w 7759022"/>
              <a:gd name="connsiteY5" fmla="*/ 1579 h 6926495"/>
              <a:gd name="connsiteX0" fmla="*/ 3842040 w 7759022"/>
              <a:gd name="connsiteY0" fmla="*/ 1579 h 6959545"/>
              <a:gd name="connsiteX1" fmla="*/ 7759022 w 7759022"/>
              <a:gd name="connsiteY1" fmla="*/ 0 h 6959545"/>
              <a:gd name="connsiteX2" fmla="*/ 7758109 w 7759022"/>
              <a:gd name="connsiteY2" fmla="*/ 4333859 h 6959545"/>
              <a:gd name="connsiteX3" fmla="*/ 6258948 w 7759022"/>
              <a:gd name="connsiteY3" fmla="*/ 6959545 h 6959545"/>
              <a:gd name="connsiteX4" fmla="*/ 0 w 7759022"/>
              <a:gd name="connsiteY4" fmla="*/ 6902432 h 6959545"/>
              <a:gd name="connsiteX5" fmla="*/ 3842040 w 7759022"/>
              <a:gd name="connsiteY5" fmla="*/ 1579 h 6959545"/>
              <a:gd name="connsiteX0" fmla="*/ 3842040 w 7759022"/>
              <a:gd name="connsiteY0" fmla="*/ 1579 h 6990567"/>
              <a:gd name="connsiteX1" fmla="*/ 7759022 w 7759022"/>
              <a:gd name="connsiteY1" fmla="*/ 0 h 6990567"/>
              <a:gd name="connsiteX2" fmla="*/ 7758109 w 7759022"/>
              <a:gd name="connsiteY2" fmla="*/ 4333859 h 6990567"/>
              <a:gd name="connsiteX3" fmla="*/ 6258948 w 7759022"/>
              <a:gd name="connsiteY3" fmla="*/ 6959545 h 6990567"/>
              <a:gd name="connsiteX4" fmla="*/ 0 w 7759022"/>
              <a:gd name="connsiteY4" fmla="*/ 6990567 h 6990567"/>
              <a:gd name="connsiteX5" fmla="*/ 3842040 w 7759022"/>
              <a:gd name="connsiteY5" fmla="*/ 1579 h 6990567"/>
              <a:gd name="connsiteX0" fmla="*/ 4125068 w 7759022"/>
              <a:gd name="connsiteY0" fmla="*/ 1579 h 6990567"/>
              <a:gd name="connsiteX1" fmla="*/ 7759022 w 7759022"/>
              <a:gd name="connsiteY1" fmla="*/ 0 h 6990567"/>
              <a:gd name="connsiteX2" fmla="*/ 7758109 w 7759022"/>
              <a:gd name="connsiteY2" fmla="*/ 4333859 h 6990567"/>
              <a:gd name="connsiteX3" fmla="*/ 6258948 w 7759022"/>
              <a:gd name="connsiteY3" fmla="*/ 6959545 h 6990567"/>
              <a:gd name="connsiteX4" fmla="*/ 0 w 7759022"/>
              <a:gd name="connsiteY4" fmla="*/ 6990567 h 6990567"/>
              <a:gd name="connsiteX5" fmla="*/ 4125068 w 7759022"/>
              <a:gd name="connsiteY5" fmla="*/ 1579 h 6990567"/>
              <a:gd name="connsiteX0" fmla="*/ 4023468 w 7657422"/>
              <a:gd name="connsiteY0" fmla="*/ 1579 h 6959545"/>
              <a:gd name="connsiteX1" fmla="*/ 7657422 w 7657422"/>
              <a:gd name="connsiteY1" fmla="*/ 0 h 6959545"/>
              <a:gd name="connsiteX2" fmla="*/ 7656509 w 7657422"/>
              <a:gd name="connsiteY2" fmla="*/ 4333859 h 6959545"/>
              <a:gd name="connsiteX3" fmla="*/ 6157348 w 7657422"/>
              <a:gd name="connsiteY3" fmla="*/ 6959545 h 6959545"/>
              <a:gd name="connsiteX4" fmla="*/ 0 w 7657422"/>
              <a:gd name="connsiteY4" fmla="*/ 6939767 h 6959545"/>
              <a:gd name="connsiteX5" fmla="*/ 4023468 w 7657422"/>
              <a:gd name="connsiteY5" fmla="*/ 1579 h 6959545"/>
              <a:gd name="connsiteX0" fmla="*/ 4045239 w 7679193"/>
              <a:gd name="connsiteY0" fmla="*/ 1579 h 7005082"/>
              <a:gd name="connsiteX1" fmla="*/ 7679193 w 7679193"/>
              <a:gd name="connsiteY1" fmla="*/ 0 h 7005082"/>
              <a:gd name="connsiteX2" fmla="*/ 7678280 w 7679193"/>
              <a:gd name="connsiteY2" fmla="*/ 4333859 h 7005082"/>
              <a:gd name="connsiteX3" fmla="*/ 6179119 w 7679193"/>
              <a:gd name="connsiteY3" fmla="*/ 6959545 h 7005082"/>
              <a:gd name="connsiteX4" fmla="*/ 0 w 7679193"/>
              <a:gd name="connsiteY4" fmla="*/ 7005082 h 7005082"/>
              <a:gd name="connsiteX5" fmla="*/ 4045239 w 7679193"/>
              <a:gd name="connsiteY5" fmla="*/ 1579 h 7005082"/>
              <a:gd name="connsiteX0" fmla="*/ 4045239 w 7679193"/>
              <a:gd name="connsiteY0" fmla="*/ 1579 h 7005082"/>
              <a:gd name="connsiteX1" fmla="*/ 7679193 w 7679193"/>
              <a:gd name="connsiteY1" fmla="*/ 0 h 7005082"/>
              <a:gd name="connsiteX2" fmla="*/ 7678280 w 7679193"/>
              <a:gd name="connsiteY2" fmla="*/ 4333859 h 7005082"/>
              <a:gd name="connsiteX3" fmla="*/ 5707404 w 7679193"/>
              <a:gd name="connsiteY3" fmla="*/ 6988573 h 7005082"/>
              <a:gd name="connsiteX4" fmla="*/ 0 w 7679193"/>
              <a:gd name="connsiteY4" fmla="*/ 7005082 h 7005082"/>
              <a:gd name="connsiteX5" fmla="*/ 4045239 w 7679193"/>
              <a:gd name="connsiteY5" fmla="*/ 1579 h 7005082"/>
              <a:gd name="connsiteX0" fmla="*/ 4045239 w 7679193"/>
              <a:gd name="connsiteY0" fmla="*/ 1579 h 7005082"/>
              <a:gd name="connsiteX1" fmla="*/ 7679193 w 7679193"/>
              <a:gd name="connsiteY1" fmla="*/ 0 h 7005082"/>
              <a:gd name="connsiteX2" fmla="*/ 7678280 w 7679193"/>
              <a:gd name="connsiteY2" fmla="*/ 4333859 h 7005082"/>
              <a:gd name="connsiteX3" fmla="*/ 5801747 w 7679193"/>
              <a:gd name="connsiteY3" fmla="*/ 6988573 h 7005082"/>
              <a:gd name="connsiteX4" fmla="*/ 0 w 7679193"/>
              <a:gd name="connsiteY4" fmla="*/ 7005082 h 7005082"/>
              <a:gd name="connsiteX5" fmla="*/ 4045239 w 7679193"/>
              <a:gd name="connsiteY5" fmla="*/ 1579 h 7005082"/>
              <a:gd name="connsiteX0" fmla="*/ 4045239 w 7679193"/>
              <a:gd name="connsiteY0" fmla="*/ 1579 h 7005082"/>
              <a:gd name="connsiteX1" fmla="*/ 7679193 w 7679193"/>
              <a:gd name="connsiteY1" fmla="*/ 0 h 7005082"/>
              <a:gd name="connsiteX2" fmla="*/ 7663766 w 7679193"/>
              <a:gd name="connsiteY2" fmla="*/ 3804087 h 7005082"/>
              <a:gd name="connsiteX3" fmla="*/ 5801747 w 7679193"/>
              <a:gd name="connsiteY3" fmla="*/ 6988573 h 7005082"/>
              <a:gd name="connsiteX4" fmla="*/ 0 w 7679193"/>
              <a:gd name="connsiteY4" fmla="*/ 7005082 h 7005082"/>
              <a:gd name="connsiteX5" fmla="*/ 4045239 w 7679193"/>
              <a:gd name="connsiteY5" fmla="*/ 1579 h 700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9193" h="7005082">
                <a:moveTo>
                  <a:pt x="4045239" y="1579"/>
                </a:moveTo>
                <a:lnTo>
                  <a:pt x="7679193" y="0"/>
                </a:lnTo>
                <a:cubicBezTo>
                  <a:pt x="7678889" y="1092080"/>
                  <a:pt x="7664070" y="2712007"/>
                  <a:pt x="7663766" y="3804087"/>
                </a:cubicBezTo>
                <a:lnTo>
                  <a:pt x="5801747" y="6988573"/>
                </a:lnTo>
                <a:lnTo>
                  <a:pt x="0" y="7005082"/>
                </a:lnTo>
                <a:lnTo>
                  <a:pt x="4045239" y="1579"/>
                </a:lnTo>
                <a:close/>
              </a:path>
            </a:pathLst>
          </a:custGeom>
        </p:spPr>
        <p:txBody>
          <a:bodyPr/>
          <a:lstStyle/>
          <a:p>
            <a:endParaRPr lang="en-MY"/>
          </a:p>
        </p:txBody>
      </p:sp>
      <p:sp>
        <p:nvSpPr>
          <p:cNvPr id="38" name="Freeform 5">
            <a:extLst>
              <a:ext uri="{FF2B5EF4-FFF2-40B4-BE49-F238E27FC236}">
                <a16:creationId xmlns:a16="http://schemas.microsoft.com/office/drawing/2014/main" id="{A67EEDB7-4D0A-A800-DE28-0C4984B110CA}"/>
              </a:ext>
            </a:extLst>
          </p:cNvPr>
          <p:cNvSpPr>
            <a:spLocks/>
          </p:cNvSpPr>
          <p:nvPr userDrawn="1"/>
        </p:nvSpPr>
        <p:spPr bwMode="auto">
          <a:xfrm>
            <a:off x="876629" y="-15775"/>
            <a:ext cx="7686809" cy="6857999"/>
          </a:xfrm>
          <a:custGeom>
            <a:avLst/>
            <a:gdLst>
              <a:gd name="T0" fmla="*/ 0 w 956"/>
              <a:gd name="T1" fmla="*/ 513 h 801"/>
              <a:gd name="T2" fmla="*/ 0 w 956"/>
              <a:gd name="T3" fmla="*/ 801 h 801"/>
              <a:gd name="T4" fmla="*/ 495 w 956"/>
              <a:gd name="T5" fmla="*/ 801 h 801"/>
              <a:gd name="T6" fmla="*/ 956 w 956"/>
              <a:gd name="T7" fmla="*/ 0 h 801"/>
              <a:gd name="T8" fmla="*/ 290 w 956"/>
              <a:gd name="T9" fmla="*/ 0 h 801"/>
              <a:gd name="T10" fmla="*/ 0 w 956"/>
              <a:gd name="T11" fmla="*/ 513 h 801"/>
              <a:gd name="connsiteX0" fmla="*/ 0 w 10000"/>
              <a:gd name="connsiteY0" fmla="*/ 6404 h 10000"/>
              <a:gd name="connsiteX1" fmla="*/ 0 w 10000"/>
              <a:gd name="connsiteY1" fmla="*/ 10000 h 10000"/>
              <a:gd name="connsiteX2" fmla="*/ 4844 w 10000"/>
              <a:gd name="connsiteY2" fmla="*/ 10000 h 10000"/>
              <a:gd name="connsiteX3" fmla="*/ 10000 w 10000"/>
              <a:gd name="connsiteY3" fmla="*/ 0 h 10000"/>
              <a:gd name="connsiteX4" fmla="*/ 3033 w 10000"/>
              <a:gd name="connsiteY4" fmla="*/ 0 h 10000"/>
              <a:gd name="connsiteX5" fmla="*/ 0 w 10000"/>
              <a:gd name="connsiteY5" fmla="*/ 640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6404"/>
                </a:moveTo>
                <a:lnTo>
                  <a:pt x="0" y="10000"/>
                </a:lnTo>
                <a:lnTo>
                  <a:pt x="4844" y="10000"/>
                </a:lnTo>
                <a:lnTo>
                  <a:pt x="10000" y="0"/>
                </a:lnTo>
                <a:lnTo>
                  <a:pt x="3033" y="0"/>
                </a:lnTo>
                <a:lnTo>
                  <a:pt x="0" y="6404"/>
                </a:lnTo>
                <a:close/>
              </a:path>
            </a:pathLst>
          </a:custGeom>
          <a:gradFill>
            <a:gsLst>
              <a:gs pos="5000">
                <a:srgbClr val="2C2C2C"/>
              </a:gs>
              <a:gs pos="62000">
                <a:schemeClr val="tx2">
                  <a:lumMod val="50000"/>
                  <a:lumOff val="50000"/>
                </a:schemeClr>
              </a:gs>
              <a:gs pos="100000">
                <a:schemeClr val="bg1">
                  <a:lumMod val="50000"/>
                </a:schemeClr>
              </a:gs>
            </a:gsLst>
            <a:lin ang="6000000" scaled="0"/>
          </a:gra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5">
            <a:extLst>
              <a:ext uri="{FF2B5EF4-FFF2-40B4-BE49-F238E27FC236}">
                <a16:creationId xmlns:a16="http://schemas.microsoft.com/office/drawing/2014/main" id="{33CB460A-39A9-54F6-0195-13B362A33766}"/>
              </a:ext>
            </a:extLst>
          </p:cNvPr>
          <p:cNvSpPr>
            <a:spLocks/>
          </p:cNvSpPr>
          <p:nvPr userDrawn="1"/>
        </p:nvSpPr>
        <p:spPr bwMode="auto">
          <a:xfrm>
            <a:off x="-32223" y="-14401"/>
            <a:ext cx="8108976" cy="6902576"/>
          </a:xfrm>
          <a:custGeom>
            <a:avLst/>
            <a:gdLst>
              <a:gd name="T0" fmla="*/ 0 w 722"/>
              <a:gd name="T1" fmla="*/ 0 h 796"/>
              <a:gd name="T2" fmla="*/ 722 w 722"/>
              <a:gd name="T3" fmla="*/ 0 h 796"/>
              <a:gd name="T4" fmla="*/ 273 w 722"/>
              <a:gd name="T5" fmla="*/ 796 h 796"/>
              <a:gd name="T6" fmla="*/ 0 w 722"/>
              <a:gd name="T7" fmla="*/ 796 h 796"/>
              <a:gd name="T8" fmla="*/ 0 w 722"/>
              <a:gd name="T9" fmla="*/ 0 h 796"/>
              <a:gd name="connsiteX0" fmla="*/ 0 w 10000"/>
              <a:gd name="connsiteY0" fmla="*/ 0 h 10000"/>
              <a:gd name="connsiteX1" fmla="*/ 10000 w 10000"/>
              <a:gd name="connsiteY1" fmla="*/ 0 h 10000"/>
              <a:gd name="connsiteX2" fmla="*/ 6231 w 10000"/>
              <a:gd name="connsiteY2" fmla="*/ 9977 h 10000"/>
              <a:gd name="connsiteX3" fmla="*/ 0 w 10000"/>
              <a:gd name="connsiteY3" fmla="*/ 10000 h 10000"/>
              <a:gd name="connsiteX4" fmla="*/ 0 w 10000"/>
              <a:gd name="connsiteY4" fmla="*/ 0 h 10000"/>
              <a:gd name="connsiteX0" fmla="*/ 0 w 12115"/>
              <a:gd name="connsiteY0" fmla="*/ 23 h 10023"/>
              <a:gd name="connsiteX1" fmla="*/ 12115 w 12115"/>
              <a:gd name="connsiteY1" fmla="*/ 0 h 10023"/>
              <a:gd name="connsiteX2" fmla="*/ 6231 w 12115"/>
              <a:gd name="connsiteY2" fmla="*/ 10000 h 10023"/>
              <a:gd name="connsiteX3" fmla="*/ 0 w 12115"/>
              <a:gd name="connsiteY3" fmla="*/ 10023 h 10023"/>
              <a:gd name="connsiteX4" fmla="*/ 0 w 12115"/>
              <a:gd name="connsiteY4" fmla="*/ 23 h 10023"/>
              <a:gd name="connsiteX0" fmla="*/ 0 w 12270"/>
              <a:gd name="connsiteY0" fmla="*/ 46 h 10046"/>
              <a:gd name="connsiteX1" fmla="*/ 12270 w 12270"/>
              <a:gd name="connsiteY1" fmla="*/ 0 h 10046"/>
              <a:gd name="connsiteX2" fmla="*/ 6231 w 12270"/>
              <a:gd name="connsiteY2" fmla="*/ 10023 h 10046"/>
              <a:gd name="connsiteX3" fmla="*/ 0 w 12270"/>
              <a:gd name="connsiteY3" fmla="*/ 10046 h 10046"/>
              <a:gd name="connsiteX4" fmla="*/ 0 w 12270"/>
              <a:gd name="connsiteY4" fmla="*/ 46 h 10046"/>
              <a:gd name="connsiteX0" fmla="*/ 0 w 12451"/>
              <a:gd name="connsiteY0" fmla="*/ 23 h 10023"/>
              <a:gd name="connsiteX1" fmla="*/ 12451 w 12451"/>
              <a:gd name="connsiteY1" fmla="*/ 0 h 10023"/>
              <a:gd name="connsiteX2" fmla="*/ 6231 w 12451"/>
              <a:gd name="connsiteY2" fmla="*/ 10000 h 10023"/>
              <a:gd name="connsiteX3" fmla="*/ 0 w 12451"/>
              <a:gd name="connsiteY3" fmla="*/ 10023 h 10023"/>
              <a:gd name="connsiteX4" fmla="*/ 0 w 12451"/>
              <a:gd name="connsiteY4" fmla="*/ 23 h 10023"/>
              <a:gd name="connsiteX0" fmla="*/ 0 w 12606"/>
              <a:gd name="connsiteY0" fmla="*/ 23 h 10023"/>
              <a:gd name="connsiteX1" fmla="*/ 12606 w 12606"/>
              <a:gd name="connsiteY1" fmla="*/ 0 h 10023"/>
              <a:gd name="connsiteX2" fmla="*/ 6231 w 12606"/>
              <a:gd name="connsiteY2" fmla="*/ 10000 h 10023"/>
              <a:gd name="connsiteX3" fmla="*/ 0 w 12606"/>
              <a:gd name="connsiteY3" fmla="*/ 10023 h 10023"/>
              <a:gd name="connsiteX4" fmla="*/ 0 w 12606"/>
              <a:gd name="connsiteY4" fmla="*/ 23 h 10023"/>
              <a:gd name="connsiteX0" fmla="*/ 1496 w 14102"/>
              <a:gd name="connsiteY0" fmla="*/ 23 h 10046"/>
              <a:gd name="connsiteX1" fmla="*/ 14102 w 14102"/>
              <a:gd name="connsiteY1" fmla="*/ 0 h 10046"/>
              <a:gd name="connsiteX2" fmla="*/ 7727 w 14102"/>
              <a:gd name="connsiteY2" fmla="*/ 10000 h 10046"/>
              <a:gd name="connsiteX3" fmla="*/ 0 w 14102"/>
              <a:gd name="connsiteY3" fmla="*/ 10046 h 10046"/>
              <a:gd name="connsiteX4" fmla="*/ 1496 w 14102"/>
              <a:gd name="connsiteY4" fmla="*/ 23 h 10046"/>
              <a:gd name="connsiteX0" fmla="*/ 52 w 14102"/>
              <a:gd name="connsiteY0" fmla="*/ 23 h 10046"/>
              <a:gd name="connsiteX1" fmla="*/ 14102 w 14102"/>
              <a:gd name="connsiteY1" fmla="*/ 0 h 10046"/>
              <a:gd name="connsiteX2" fmla="*/ 7727 w 14102"/>
              <a:gd name="connsiteY2" fmla="*/ 10000 h 10046"/>
              <a:gd name="connsiteX3" fmla="*/ 0 w 14102"/>
              <a:gd name="connsiteY3" fmla="*/ 10046 h 10046"/>
              <a:gd name="connsiteX4" fmla="*/ 52 w 14102"/>
              <a:gd name="connsiteY4" fmla="*/ 23 h 10046"/>
              <a:gd name="connsiteX0" fmla="*/ 52 w 14102"/>
              <a:gd name="connsiteY0" fmla="*/ 23 h 10046"/>
              <a:gd name="connsiteX1" fmla="*/ 14102 w 14102"/>
              <a:gd name="connsiteY1" fmla="*/ 0 h 10046"/>
              <a:gd name="connsiteX2" fmla="*/ 7762 w 14102"/>
              <a:gd name="connsiteY2" fmla="*/ 10016 h 10046"/>
              <a:gd name="connsiteX3" fmla="*/ 0 w 14102"/>
              <a:gd name="connsiteY3" fmla="*/ 10046 h 10046"/>
              <a:gd name="connsiteX4" fmla="*/ 52 w 14102"/>
              <a:gd name="connsiteY4" fmla="*/ 23 h 10046"/>
              <a:gd name="connsiteX0" fmla="*/ 52 w 16864"/>
              <a:gd name="connsiteY0" fmla="*/ 3 h 10026"/>
              <a:gd name="connsiteX1" fmla="*/ 16864 w 16864"/>
              <a:gd name="connsiteY1" fmla="*/ 0 h 10026"/>
              <a:gd name="connsiteX2" fmla="*/ 7762 w 16864"/>
              <a:gd name="connsiteY2" fmla="*/ 9996 h 10026"/>
              <a:gd name="connsiteX3" fmla="*/ 0 w 16864"/>
              <a:gd name="connsiteY3" fmla="*/ 10026 h 10026"/>
              <a:gd name="connsiteX4" fmla="*/ 52 w 16864"/>
              <a:gd name="connsiteY4" fmla="*/ 3 h 10026"/>
              <a:gd name="connsiteX0" fmla="*/ 52 w 16864"/>
              <a:gd name="connsiteY0" fmla="*/ 3 h 10036"/>
              <a:gd name="connsiteX1" fmla="*/ 16864 w 16864"/>
              <a:gd name="connsiteY1" fmla="*/ 0 h 10036"/>
              <a:gd name="connsiteX2" fmla="*/ 10479 w 16864"/>
              <a:gd name="connsiteY2" fmla="*/ 10036 h 10036"/>
              <a:gd name="connsiteX3" fmla="*/ 0 w 16864"/>
              <a:gd name="connsiteY3" fmla="*/ 10026 h 10036"/>
              <a:gd name="connsiteX4" fmla="*/ 52 w 16864"/>
              <a:gd name="connsiteY4" fmla="*/ 3 h 10036"/>
              <a:gd name="connsiteX0" fmla="*/ 52 w 17532"/>
              <a:gd name="connsiteY0" fmla="*/ 3 h 10036"/>
              <a:gd name="connsiteX1" fmla="*/ 17532 w 17532"/>
              <a:gd name="connsiteY1" fmla="*/ 0 h 10036"/>
              <a:gd name="connsiteX2" fmla="*/ 10479 w 17532"/>
              <a:gd name="connsiteY2" fmla="*/ 10036 h 10036"/>
              <a:gd name="connsiteX3" fmla="*/ 0 w 17532"/>
              <a:gd name="connsiteY3" fmla="*/ 10026 h 10036"/>
              <a:gd name="connsiteX4" fmla="*/ 52 w 17532"/>
              <a:gd name="connsiteY4" fmla="*/ 3 h 10036"/>
              <a:gd name="connsiteX0" fmla="*/ 52 w 17532"/>
              <a:gd name="connsiteY0" fmla="*/ 3 h 10026"/>
              <a:gd name="connsiteX1" fmla="*/ 17532 w 17532"/>
              <a:gd name="connsiteY1" fmla="*/ 0 h 10026"/>
              <a:gd name="connsiteX2" fmla="*/ 11014 w 17532"/>
              <a:gd name="connsiteY2" fmla="*/ 9975 h 10026"/>
              <a:gd name="connsiteX3" fmla="*/ 0 w 17532"/>
              <a:gd name="connsiteY3" fmla="*/ 10026 h 10026"/>
              <a:gd name="connsiteX4" fmla="*/ 52 w 17532"/>
              <a:gd name="connsiteY4" fmla="*/ 3 h 10026"/>
              <a:gd name="connsiteX0" fmla="*/ 52 w 17532"/>
              <a:gd name="connsiteY0" fmla="*/ 3 h 10026"/>
              <a:gd name="connsiteX1" fmla="*/ 17532 w 17532"/>
              <a:gd name="connsiteY1" fmla="*/ 0 h 10026"/>
              <a:gd name="connsiteX2" fmla="*/ 11081 w 17532"/>
              <a:gd name="connsiteY2" fmla="*/ 9975 h 10026"/>
              <a:gd name="connsiteX3" fmla="*/ 0 w 17532"/>
              <a:gd name="connsiteY3" fmla="*/ 10026 h 10026"/>
              <a:gd name="connsiteX4" fmla="*/ 52 w 17532"/>
              <a:gd name="connsiteY4" fmla="*/ 3 h 10026"/>
              <a:gd name="connsiteX0" fmla="*/ 52 w 17532"/>
              <a:gd name="connsiteY0" fmla="*/ 3 h 10026"/>
              <a:gd name="connsiteX1" fmla="*/ 17532 w 17532"/>
              <a:gd name="connsiteY1" fmla="*/ 0 h 10026"/>
              <a:gd name="connsiteX2" fmla="*/ 11215 w 17532"/>
              <a:gd name="connsiteY2" fmla="*/ 9995 h 10026"/>
              <a:gd name="connsiteX3" fmla="*/ 0 w 17532"/>
              <a:gd name="connsiteY3" fmla="*/ 10026 h 10026"/>
              <a:gd name="connsiteX4" fmla="*/ 52 w 17532"/>
              <a:gd name="connsiteY4" fmla="*/ 3 h 10026"/>
              <a:gd name="connsiteX0" fmla="*/ 19 w 17532"/>
              <a:gd name="connsiteY0" fmla="*/ 3 h 10026"/>
              <a:gd name="connsiteX1" fmla="*/ 17532 w 17532"/>
              <a:gd name="connsiteY1" fmla="*/ 0 h 10026"/>
              <a:gd name="connsiteX2" fmla="*/ 11215 w 17532"/>
              <a:gd name="connsiteY2" fmla="*/ 9995 h 10026"/>
              <a:gd name="connsiteX3" fmla="*/ 0 w 17532"/>
              <a:gd name="connsiteY3" fmla="*/ 10026 h 10026"/>
              <a:gd name="connsiteX4" fmla="*/ 19 w 17532"/>
              <a:gd name="connsiteY4" fmla="*/ 3 h 10026"/>
              <a:gd name="connsiteX0" fmla="*/ 19 w 17543"/>
              <a:gd name="connsiteY0" fmla="*/ 13 h 10036"/>
              <a:gd name="connsiteX1" fmla="*/ 17543 w 17543"/>
              <a:gd name="connsiteY1" fmla="*/ 0 h 10036"/>
              <a:gd name="connsiteX2" fmla="*/ 11215 w 17543"/>
              <a:gd name="connsiteY2" fmla="*/ 10005 h 10036"/>
              <a:gd name="connsiteX3" fmla="*/ 0 w 17543"/>
              <a:gd name="connsiteY3" fmla="*/ 10036 h 10036"/>
              <a:gd name="connsiteX4" fmla="*/ 19 w 17543"/>
              <a:gd name="connsiteY4" fmla="*/ 13 h 10036"/>
              <a:gd name="connsiteX0" fmla="*/ 8 w 17543"/>
              <a:gd name="connsiteY0" fmla="*/ 0 h 10044"/>
              <a:gd name="connsiteX1" fmla="*/ 17543 w 17543"/>
              <a:gd name="connsiteY1" fmla="*/ 8 h 10044"/>
              <a:gd name="connsiteX2" fmla="*/ 11215 w 17543"/>
              <a:gd name="connsiteY2" fmla="*/ 10013 h 10044"/>
              <a:gd name="connsiteX3" fmla="*/ 0 w 17543"/>
              <a:gd name="connsiteY3" fmla="*/ 10044 h 10044"/>
              <a:gd name="connsiteX4" fmla="*/ 8 w 17543"/>
              <a:gd name="connsiteY4" fmla="*/ 0 h 10044"/>
              <a:gd name="connsiteX0" fmla="*/ 8 w 11215"/>
              <a:gd name="connsiteY0" fmla="*/ 27 h 10071"/>
              <a:gd name="connsiteX1" fmla="*/ 10522 w 11215"/>
              <a:gd name="connsiteY1" fmla="*/ 0 h 10071"/>
              <a:gd name="connsiteX2" fmla="*/ 11215 w 11215"/>
              <a:gd name="connsiteY2" fmla="*/ 10040 h 10071"/>
              <a:gd name="connsiteX3" fmla="*/ 0 w 11215"/>
              <a:gd name="connsiteY3" fmla="*/ 10071 h 10071"/>
              <a:gd name="connsiteX4" fmla="*/ 8 w 11215"/>
              <a:gd name="connsiteY4" fmla="*/ 27 h 10071"/>
              <a:gd name="connsiteX0" fmla="*/ 8 w 10522"/>
              <a:gd name="connsiteY0" fmla="*/ 27 h 10075"/>
              <a:gd name="connsiteX1" fmla="*/ 10522 w 10522"/>
              <a:gd name="connsiteY1" fmla="*/ 0 h 10075"/>
              <a:gd name="connsiteX2" fmla="*/ 6940 w 10522"/>
              <a:gd name="connsiteY2" fmla="*/ 10075 h 10075"/>
              <a:gd name="connsiteX3" fmla="*/ 0 w 10522"/>
              <a:gd name="connsiteY3" fmla="*/ 10071 h 10075"/>
              <a:gd name="connsiteX4" fmla="*/ 8 w 10522"/>
              <a:gd name="connsiteY4" fmla="*/ 27 h 10075"/>
              <a:gd name="connsiteX0" fmla="*/ 8 w 13036"/>
              <a:gd name="connsiteY0" fmla="*/ 0 h 10048"/>
              <a:gd name="connsiteX1" fmla="*/ 13036 w 13036"/>
              <a:gd name="connsiteY1" fmla="*/ 26 h 10048"/>
              <a:gd name="connsiteX2" fmla="*/ 6940 w 13036"/>
              <a:gd name="connsiteY2" fmla="*/ 10048 h 10048"/>
              <a:gd name="connsiteX3" fmla="*/ 0 w 13036"/>
              <a:gd name="connsiteY3" fmla="*/ 10044 h 10048"/>
              <a:gd name="connsiteX4" fmla="*/ 8 w 13036"/>
              <a:gd name="connsiteY4" fmla="*/ 0 h 10048"/>
              <a:gd name="connsiteX0" fmla="*/ 8 w 13036"/>
              <a:gd name="connsiteY0" fmla="*/ 0 h 10044"/>
              <a:gd name="connsiteX1" fmla="*/ 13036 w 13036"/>
              <a:gd name="connsiteY1" fmla="*/ 26 h 10044"/>
              <a:gd name="connsiteX2" fmla="*/ 6882 w 13036"/>
              <a:gd name="connsiteY2" fmla="*/ 10030 h 10044"/>
              <a:gd name="connsiteX3" fmla="*/ 0 w 13036"/>
              <a:gd name="connsiteY3" fmla="*/ 10044 h 10044"/>
              <a:gd name="connsiteX4" fmla="*/ 8 w 13036"/>
              <a:gd name="connsiteY4" fmla="*/ 0 h 10044"/>
              <a:gd name="connsiteX0" fmla="*/ 8 w 13036"/>
              <a:gd name="connsiteY0" fmla="*/ 0 h 10065"/>
              <a:gd name="connsiteX1" fmla="*/ 13036 w 13036"/>
              <a:gd name="connsiteY1" fmla="*/ 26 h 10065"/>
              <a:gd name="connsiteX2" fmla="*/ 6689 w 13036"/>
              <a:gd name="connsiteY2" fmla="*/ 10065 h 10065"/>
              <a:gd name="connsiteX3" fmla="*/ 0 w 13036"/>
              <a:gd name="connsiteY3" fmla="*/ 10044 h 10065"/>
              <a:gd name="connsiteX4" fmla="*/ 8 w 13036"/>
              <a:gd name="connsiteY4" fmla="*/ 0 h 1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6" h="10065">
                <a:moveTo>
                  <a:pt x="8" y="0"/>
                </a:moveTo>
                <a:lnTo>
                  <a:pt x="13036" y="26"/>
                </a:lnTo>
                <a:lnTo>
                  <a:pt x="6689" y="10065"/>
                </a:lnTo>
                <a:lnTo>
                  <a:pt x="0" y="10044"/>
                </a:lnTo>
                <a:cubicBezTo>
                  <a:pt x="17" y="6703"/>
                  <a:pt x="-9" y="3341"/>
                  <a:pt x="8" y="0"/>
                </a:cubicBezTo>
                <a:close/>
              </a:path>
            </a:pathLst>
          </a:custGeom>
          <a:gradFill>
            <a:gsLst>
              <a:gs pos="52000">
                <a:schemeClr val="tx1">
                  <a:lumMod val="75000"/>
                  <a:lumOff val="25000"/>
                </a:schemeClr>
              </a:gs>
              <a:gs pos="82000">
                <a:srgbClr val="5A5A5A"/>
              </a:gs>
              <a:gs pos="100000">
                <a:srgbClr val="5F5F5F"/>
              </a:gs>
            </a:gsLst>
            <a:lin ang="3000000" scaled="0"/>
          </a:gra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33" name="Freeform 6">
            <a:extLst>
              <a:ext uri="{FF2B5EF4-FFF2-40B4-BE49-F238E27FC236}">
                <a16:creationId xmlns:a16="http://schemas.microsoft.com/office/drawing/2014/main" id="{5D4E811A-68E1-6A97-C96E-3F27C8F76BE0}"/>
              </a:ext>
            </a:extLst>
          </p:cNvPr>
          <p:cNvSpPr>
            <a:spLocks/>
          </p:cNvSpPr>
          <p:nvPr userDrawn="1"/>
        </p:nvSpPr>
        <p:spPr bwMode="auto">
          <a:xfrm>
            <a:off x="2209176" y="3456710"/>
            <a:ext cx="4299176" cy="3429000"/>
          </a:xfrm>
          <a:custGeom>
            <a:avLst/>
            <a:gdLst>
              <a:gd name="T0" fmla="*/ 499 w 499"/>
              <a:gd name="T1" fmla="*/ 0 h 398"/>
              <a:gd name="T2" fmla="*/ 226 w 499"/>
              <a:gd name="T3" fmla="*/ 0 h 398"/>
              <a:gd name="T4" fmla="*/ 0 w 499"/>
              <a:gd name="T5" fmla="*/ 398 h 398"/>
              <a:gd name="T6" fmla="*/ 273 w 499"/>
              <a:gd name="T7" fmla="*/ 398 h 398"/>
              <a:gd name="T8" fmla="*/ 499 w 499"/>
              <a:gd name="T9" fmla="*/ 0 h 398"/>
            </a:gdLst>
            <a:ahLst/>
            <a:cxnLst>
              <a:cxn ang="0">
                <a:pos x="T0" y="T1"/>
              </a:cxn>
              <a:cxn ang="0">
                <a:pos x="T2" y="T3"/>
              </a:cxn>
              <a:cxn ang="0">
                <a:pos x="T4" y="T5"/>
              </a:cxn>
              <a:cxn ang="0">
                <a:pos x="T6" y="T7"/>
              </a:cxn>
              <a:cxn ang="0">
                <a:pos x="T8" y="T9"/>
              </a:cxn>
            </a:cxnLst>
            <a:rect l="0" t="0" r="r" b="b"/>
            <a:pathLst>
              <a:path w="499" h="398">
                <a:moveTo>
                  <a:pt x="499" y="0"/>
                </a:moveTo>
                <a:lnTo>
                  <a:pt x="226" y="0"/>
                </a:lnTo>
                <a:lnTo>
                  <a:pt x="0" y="398"/>
                </a:lnTo>
                <a:lnTo>
                  <a:pt x="273" y="398"/>
                </a:lnTo>
                <a:lnTo>
                  <a:pt x="499" y="0"/>
                </a:lnTo>
                <a:close/>
              </a:path>
            </a:pathLst>
          </a:custGeom>
          <a:gradFill>
            <a:gsLst>
              <a:gs pos="100000">
                <a:schemeClr val="bg1">
                  <a:lumMod val="75000"/>
                </a:schemeClr>
              </a:gs>
              <a:gs pos="68000">
                <a:schemeClr val="tx2">
                  <a:lumMod val="50000"/>
                  <a:lumOff val="50000"/>
                </a:schemeClr>
              </a:gs>
              <a:gs pos="0">
                <a:schemeClr val="tx1">
                  <a:lumMod val="65000"/>
                  <a:lumOff val="35000"/>
                </a:schemeClr>
              </a:gs>
            </a:gsLst>
            <a:lin ang="5400000" scaled="0"/>
          </a:gra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34" name="Freeform 7">
            <a:extLst>
              <a:ext uri="{FF2B5EF4-FFF2-40B4-BE49-F238E27FC236}">
                <a16:creationId xmlns:a16="http://schemas.microsoft.com/office/drawing/2014/main" id="{CF0C25A0-646B-916D-80E6-B03039928697}"/>
              </a:ext>
            </a:extLst>
          </p:cNvPr>
          <p:cNvSpPr>
            <a:spLocks/>
          </p:cNvSpPr>
          <p:nvPr userDrawn="1"/>
        </p:nvSpPr>
        <p:spPr bwMode="auto">
          <a:xfrm>
            <a:off x="3960220" y="3450562"/>
            <a:ext cx="2619136" cy="3429000"/>
          </a:xfrm>
          <a:custGeom>
            <a:avLst/>
            <a:gdLst>
              <a:gd name="T0" fmla="*/ 0 w 304"/>
              <a:gd name="T1" fmla="*/ 398 h 398"/>
              <a:gd name="T2" fmla="*/ 74 w 304"/>
              <a:gd name="T3" fmla="*/ 398 h 398"/>
              <a:gd name="T4" fmla="*/ 304 w 304"/>
              <a:gd name="T5" fmla="*/ 0 h 398"/>
              <a:gd name="T6" fmla="*/ 223 w 304"/>
              <a:gd name="T7" fmla="*/ 0 h 398"/>
              <a:gd name="T8" fmla="*/ 0 w 304"/>
              <a:gd name="T9" fmla="*/ 398 h 398"/>
            </a:gdLst>
            <a:ahLst/>
            <a:cxnLst>
              <a:cxn ang="0">
                <a:pos x="T0" y="T1"/>
              </a:cxn>
              <a:cxn ang="0">
                <a:pos x="T2" y="T3"/>
              </a:cxn>
              <a:cxn ang="0">
                <a:pos x="T4" y="T5"/>
              </a:cxn>
              <a:cxn ang="0">
                <a:pos x="T6" y="T7"/>
              </a:cxn>
              <a:cxn ang="0">
                <a:pos x="T8" y="T9"/>
              </a:cxn>
            </a:cxnLst>
            <a:rect l="0" t="0" r="r" b="b"/>
            <a:pathLst>
              <a:path w="304" h="398">
                <a:moveTo>
                  <a:pt x="0" y="398"/>
                </a:moveTo>
                <a:lnTo>
                  <a:pt x="74" y="398"/>
                </a:lnTo>
                <a:lnTo>
                  <a:pt x="304" y="0"/>
                </a:lnTo>
                <a:lnTo>
                  <a:pt x="223" y="0"/>
                </a:lnTo>
                <a:lnTo>
                  <a:pt x="0" y="398"/>
                </a:lnTo>
                <a:close/>
              </a:path>
            </a:pathLst>
          </a:custGeom>
          <a:solidFill>
            <a:schemeClr val="bg1">
              <a:lumMod val="6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id-ID" dirty="0"/>
          </a:p>
        </p:txBody>
      </p:sp>
      <p:sp>
        <p:nvSpPr>
          <p:cNvPr id="35" name="Freeform 8">
            <a:extLst>
              <a:ext uri="{FF2B5EF4-FFF2-40B4-BE49-F238E27FC236}">
                <a16:creationId xmlns:a16="http://schemas.microsoft.com/office/drawing/2014/main" id="{C4A6C08A-1102-22D6-CDC7-F94643959DC1}"/>
              </a:ext>
            </a:extLst>
          </p:cNvPr>
          <p:cNvSpPr>
            <a:spLocks/>
          </p:cNvSpPr>
          <p:nvPr userDrawn="1"/>
        </p:nvSpPr>
        <p:spPr bwMode="auto">
          <a:xfrm>
            <a:off x="10367888" y="3713311"/>
            <a:ext cx="1835121" cy="3144689"/>
          </a:xfrm>
          <a:custGeom>
            <a:avLst/>
            <a:gdLst>
              <a:gd name="T0" fmla="*/ 213 w 213"/>
              <a:gd name="T1" fmla="*/ 0 h 365"/>
              <a:gd name="T2" fmla="*/ 0 w 213"/>
              <a:gd name="T3" fmla="*/ 365 h 365"/>
              <a:gd name="T4" fmla="*/ 213 w 213"/>
              <a:gd name="T5" fmla="*/ 365 h 365"/>
              <a:gd name="T6" fmla="*/ 213 w 213"/>
              <a:gd name="T7" fmla="*/ 0 h 365"/>
            </a:gdLst>
            <a:ahLst/>
            <a:cxnLst>
              <a:cxn ang="0">
                <a:pos x="T0" y="T1"/>
              </a:cxn>
              <a:cxn ang="0">
                <a:pos x="T2" y="T3"/>
              </a:cxn>
              <a:cxn ang="0">
                <a:pos x="T4" y="T5"/>
              </a:cxn>
              <a:cxn ang="0">
                <a:pos x="T6" y="T7"/>
              </a:cxn>
            </a:cxnLst>
            <a:rect l="0" t="0" r="r" b="b"/>
            <a:pathLst>
              <a:path w="213" h="365">
                <a:moveTo>
                  <a:pt x="213" y="0"/>
                </a:moveTo>
                <a:lnTo>
                  <a:pt x="0" y="365"/>
                </a:lnTo>
                <a:lnTo>
                  <a:pt x="213" y="365"/>
                </a:lnTo>
                <a:lnTo>
                  <a:pt x="213" y="0"/>
                </a:lnTo>
                <a:close/>
              </a:path>
            </a:pathLst>
          </a:custGeom>
          <a:solidFill>
            <a:srgbClr val="74121D"/>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pic>
        <p:nvPicPr>
          <p:cNvPr id="27" name="Picture 26" descr="Logo&#10;&#10;Description automatically generated">
            <a:extLst>
              <a:ext uri="{FF2B5EF4-FFF2-40B4-BE49-F238E27FC236}">
                <a16:creationId xmlns:a16="http://schemas.microsoft.com/office/drawing/2014/main" id="{AFD0B610-2095-390B-36E3-2861E97A12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6097" y="970721"/>
            <a:ext cx="1963312" cy="664029"/>
          </a:xfrm>
          <a:prstGeom prst="rect">
            <a:avLst/>
          </a:prstGeom>
        </p:spPr>
      </p:pic>
      <p:sp>
        <p:nvSpPr>
          <p:cNvPr id="40" name="Diagonal Stripe 39">
            <a:extLst>
              <a:ext uri="{FF2B5EF4-FFF2-40B4-BE49-F238E27FC236}">
                <a16:creationId xmlns:a16="http://schemas.microsoft.com/office/drawing/2014/main" id="{ABD29FDD-D53B-A316-CE9E-C0BB1690ADF0}"/>
              </a:ext>
            </a:extLst>
          </p:cNvPr>
          <p:cNvSpPr/>
          <p:nvPr userDrawn="1"/>
        </p:nvSpPr>
        <p:spPr>
          <a:xfrm rot="175485">
            <a:off x="1821520" y="4675411"/>
            <a:ext cx="2314796" cy="2272379"/>
          </a:xfrm>
          <a:custGeom>
            <a:avLst/>
            <a:gdLst>
              <a:gd name="connsiteX0" fmla="*/ 0 w 2262277"/>
              <a:gd name="connsiteY0" fmla="*/ 2214205 h 4428410"/>
              <a:gd name="connsiteX1" fmla="*/ 1131139 w 2262277"/>
              <a:gd name="connsiteY1" fmla="*/ 0 h 4428410"/>
              <a:gd name="connsiteX2" fmla="*/ 2262277 w 2262277"/>
              <a:gd name="connsiteY2" fmla="*/ 0 h 4428410"/>
              <a:gd name="connsiteX3" fmla="*/ 0 w 2262277"/>
              <a:gd name="connsiteY3" fmla="*/ 4428410 h 4428410"/>
              <a:gd name="connsiteX4" fmla="*/ 0 w 2262277"/>
              <a:gd name="connsiteY4" fmla="*/ 2214205 h 4428410"/>
              <a:gd name="connsiteX0" fmla="*/ 0 w 2262277"/>
              <a:gd name="connsiteY0" fmla="*/ 2214205 h 2708951"/>
              <a:gd name="connsiteX1" fmla="*/ 1131139 w 2262277"/>
              <a:gd name="connsiteY1" fmla="*/ 0 h 2708951"/>
              <a:gd name="connsiteX2" fmla="*/ 2262277 w 2262277"/>
              <a:gd name="connsiteY2" fmla="*/ 0 h 2708951"/>
              <a:gd name="connsiteX3" fmla="*/ 799998 w 2262277"/>
              <a:gd name="connsiteY3" fmla="*/ 2708951 h 2708951"/>
              <a:gd name="connsiteX4" fmla="*/ 0 w 2262277"/>
              <a:gd name="connsiteY4" fmla="*/ 2214205 h 2708951"/>
              <a:gd name="connsiteX0" fmla="*/ 0 w 2262277"/>
              <a:gd name="connsiteY0" fmla="*/ 2214205 h 2214205"/>
              <a:gd name="connsiteX1" fmla="*/ 1131139 w 2262277"/>
              <a:gd name="connsiteY1" fmla="*/ 0 h 2214205"/>
              <a:gd name="connsiteX2" fmla="*/ 2262277 w 2262277"/>
              <a:gd name="connsiteY2" fmla="*/ 0 h 2214205"/>
              <a:gd name="connsiteX3" fmla="*/ 1174394 w 2262277"/>
              <a:gd name="connsiteY3" fmla="*/ 2162664 h 2214205"/>
              <a:gd name="connsiteX4" fmla="*/ 0 w 2262277"/>
              <a:gd name="connsiteY4" fmla="*/ 2214205 h 2214205"/>
              <a:gd name="connsiteX0" fmla="*/ 0 w 2314796"/>
              <a:gd name="connsiteY0" fmla="*/ 2272379 h 2272379"/>
              <a:gd name="connsiteX1" fmla="*/ 1183658 w 2314796"/>
              <a:gd name="connsiteY1" fmla="*/ 0 h 2272379"/>
              <a:gd name="connsiteX2" fmla="*/ 2314796 w 2314796"/>
              <a:gd name="connsiteY2" fmla="*/ 0 h 2272379"/>
              <a:gd name="connsiteX3" fmla="*/ 1226913 w 2314796"/>
              <a:gd name="connsiteY3" fmla="*/ 2162664 h 2272379"/>
              <a:gd name="connsiteX4" fmla="*/ 0 w 2314796"/>
              <a:gd name="connsiteY4" fmla="*/ 2272379 h 2272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796" h="2272379">
                <a:moveTo>
                  <a:pt x="0" y="2272379"/>
                </a:moveTo>
                <a:lnTo>
                  <a:pt x="1183658" y="0"/>
                </a:lnTo>
                <a:lnTo>
                  <a:pt x="2314796" y="0"/>
                </a:lnTo>
                <a:lnTo>
                  <a:pt x="1226913" y="2162664"/>
                </a:lnTo>
                <a:lnTo>
                  <a:pt x="0" y="2272379"/>
                </a:lnTo>
                <a:close/>
              </a:path>
            </a:pathLst>
          </a:custGeom>
          <a:solidFill>
            <a:schemeClr val="bg1">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46" name="Freeform 8">
            <a:extLst>
              <a:ext uri="{FF2B5EF4-FFF2-40B4-BE49-F238E27FC236}">
                <a16:creationId xmlns:a16="http://schemas.microsoft.com/office/drawing/2014/main" id="{324D19CD-B969-9A41-96FD-3C48671D55E3}"/>
              </a:ext>
            </a:extLst>
          </p:cNvPr>
          <p:cNvSpPr>
            <a:spLocks/>
          </p:cNvSpPr>
          <p:nvPr userDrawn="1"/>
        </p:nvSpPr>
        <p:spPr bwMode="auto">
          <a:xfrm rot="10800000">
            <a:off x="0" y="5616"/>
            <a:ext cx="1317018" cy="2121303"/>
          </a:xfrm>
          <a:custGeom>
            <a:avLst/>
            <a:gdLst>
              <a:gd name="T0" fmla="*/ 213 w 213"/>
              <a:gd name="T1" fmla="*/ 0 h 365"/>
              <a:gd name="T2" fmla="*/ 0 w 213"/>
              <a:gd name="T3" fmla="*/ 365 h 365"/>
              <a:gd name="T4" fmla="*/ 213 w 213"/>
              <a:gd name="T5" fmla="*/ 365 h 365"/>
              <a:gd name="T6" fmla="*/ 213 w 213"/>
              <a:gd name="T7" fmla="*/ 0 h 365"/>
            </a:gdLst>
            <a:ahLst/>
            <a:cxnLst>
              <a:cxn ang="0">
                <a:pos x="T0" y="T1"/>
              </a:cxn>
              <a:cxn ang="0">
                <a:pos x="T2" y="T3"/>
              </a:cxn>
              <a:cxn ang="0">
                <a:pos x="T4" y="T5"/>
              </a:cxn>
              <a:cxn ang="0">
                <a:pos x="T6" y="T7"/>
              </a:cxn>
            </a:cxnLst>
            <a:rect l="0" t="0" r="r" b="b"/>
            <a:pathLst>
              <a:path w="213" h="365">
                <a:moveTo>
                  <a:pt x="213" y="0"/>
                </a:moveTo>
                <a:lnTo>
                  <a:pt x="0" y="365"/>
                </a:lnTo>
                <a:lnTo>
                  <a:pt x="213" y="365"/>
                </a:lnTo>
                <a:lnTo>
                  <a:pt x="213" y="0"/>
                </a:lnTo>
                <a:close/>
              </a:path>
            </a:pathLst>
          </a:custGeom>
          <a:solidFill>
            <a:srgbClr val="74121D"/>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id-ID"/>
          </a:p>
        </p:txBody>
      </p:sp>
      <p:sp>
        <p:nvSpPr>
          <p:cNvPr id="50" name="Freeform 7">
            <a:extLst>
              <a:ext uri="{FF2B5EF4-FFF2-40B4-BE49-F238E27FC236}">
                <a16:creationId xmlns:a16="http://schemas.microsoft.com/office/drawing/2014/main" id="{0A2D9FB8-C727-0DEB-593D-6A0268E96FC9}"/>
              </a:ext>
            </a:extLst>
          </p:cNvPr>
          <p:cNvSpPr>
            <a:spLocks/>
          </p:cNvSpPr>
          <p:nvPr userDrawn="1"/>
        </p:nvSpPr>
        <p:spPr bwMode="auto">
          <a:xfrm>
            <a:off x="10469449" y="3095152"/>
            <a:ext cx="1758053" cy="3140035"/>
          </a:xfrm>
          <a:custGeom>
            <a:avLst/>
            <a:gdLst>
              <a:gd name="T0" fmla="*/ 0 w 304"/>
              <a:gd name="T1" fmla="*/ 398 h 398"/>
              <a:gd name="T2" fmla="*/ 74 w 304"/>
              <a:gd name="T3" fmla="*/ 398 h 398"/>
              <a:gd name="T4" fmla="*/ 304 w 304"/>
              <a:gd name="T5" fmla="*/ 0 h 398"/>
              <a:gd name="T6" fmla="*/ 223 w 304"/>
              <a:gd name="T7" fmla="*/ 0 h 398"/>
              <a:gd name="T8" fmla="*/ 0 w 304"/>
              <a:gd name="T9" fmla="*/ 398 h 398"/>
              <a:gd name="connsiteX0" fmla="*/ 0 w 10000"/>
              <a:gd name="connsiteY0" fmla="*/ 10000 h 10000"/>
              <a:gd name="connsiteX1" fmla="*/ 2434 w 10000"/>
              <a:gd name="connsiteY1" fmla="*/ 10000 h 10000"/>
              <a:gd name="connsiteX2" fmla="*/ 10000 w 10000"/>
              <a:gd name="connsiteY2" fmla="*/ 0 h 10000"/>
              <a:gd name="connsiteX3" fmla="*/ 6202 w 10000"/>
              <a:gd name="connsiteY3" fmla="*/ 1468 h 10000"/>
              <a:gd name="connsiteX4" fmla="*/ 0 w 10000"/>
              <a:gd name="connsiteY4" fmla="*/ 10000 h 10000"/>
              <a:gd name="connsiteX0" fmla="*/ 0 w 6254"/>
              <a:gd name="connsiteY0" fmla="*/ 8532 h 8532"/>
              <a:gd name="connsiteX1" fmla="*/ 2434 w 6254"/>
              <a:gd name="connsiteY1" fmla="*/ 8532 h 8532"/>
              <a:gd name="connsiteX2" fmla="*/ 6254 w 6254"/>
              <a:gd name="connsiteY2" fmla="*/ 3388 h 8532"/>
              <a:gd name="connsiteX3" fmla="*/ 6202 w 6254"/>
              <a:gd name="connsiteY3" fmla="*/ 0 h 8532"/>
              <a:gd name="connsiteX4" fmla="*/ 0 w 6254"/>
              <a:gd name="connsiteY4" fmla="*/ 8532 h 8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4" h="8532">
                <a:moveTo>
                  <a:pt x="0" y="8532"/>
                </a:moveTo>
                <a:lnTo>
                  <a:pt x="2434" y="8532"/>
                </a:lnTo>
                <a:lnTo>
                  <a:pt x="6254" y="3388"/>
                </a:lnTo>
                <a:cubicBezTo>
                  <a:pt x="6237" y="2259"/>
                  <a:pt x="6219" y="1129"/>
                  <a:pt x="6202" y="0"/>
                </a:cubicBezTo>
                <a:lnTo>
                  <a:pt x="0" y="8532"/>
                </a:lnTo>
                <a:close/>
              </a:path>
            </a:pathLst>
          </a:custGeom>
          <a:solidFill>
            <a:srgbClr val="A6A6A6"/>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1812239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212A35"/>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400" b="1" i="0">
                <a:solidFill>
                  <a:schemeClr val="tx1"/>
                </a:solidFill>
                <a:latin typeface="Arial"/>
                <a:cs typeface="Arial"/>
              </a:defRPr>
            </a:lvl1pPr>
          </a:lstStyle>
          <a:p>
            <a:pPr marL="12700">
              <a:lnSpc>
                <a:spcPts val="1580"/>
              </a:lnSpc>
            </a:pPr>
            <a:r>
              <a:rPr lang="en-MY" spc="-125"/>
              <a:t>U</a:t>
            </a:r>
            <a:r>
              <a:rPr lang="en-MY" spc="-120"/>
              <a:t>n</a:t>
            </a:r>
            <a:r>
              <a:rPr lang="en-MY" spc="-35"/>
              <a:t>i</a:t>
            </a:r>
            <a:r>
              <a:rPr lang="en-MY" spc="-50"/>
              <a:t>v</a:t>
            </a:r>
            <a:r>
              <a:rPr lang="en-MY" spc="-135"/>
              <a:t>ers</a:t>
            </a:r>
            <a:r>
              <a:rPr lang="en-MY" spc="-35"/>
              <a:t>i</a:t>
            </a:r>
            <a:r>
              <a:rPr lang="en-MY" spc="-114"/>
              <a:t>t</a:t>
            </a:r>
            <a:r>
              <a:rPr lang="en-MY" spc="-25"/>
              <a:t>i</a:t>
            </a:r>
            <a:r>
              <a:rPr lang="en-MY" spc="-15"/>
              <a:t> </a:t>
            </a:r>
            <a:r>
              <a:rPr lang="en-MY" spc="-250"/>
              <a:t>T</a:t>
            </a:r>
            <a:r>
              <a:rPr lang="en-MY" spc="-90"/>
              <a:t>en</a:t>
            </a:r>
            <a:r>
              <a:rPr lang="en-MY" spc="-65"/>
              <a:t>a</a:t>
            </a:r>
            <a:r>
              <a:rPr lang="en-MY" spc="-80"/>
              <a:t>ga</a:t>
            </a:r>
            <a:r>
              <a:rPr lang="en-MY" spc="-25"/>
              <a:t> </a:t>
            </a:r>
            <a:r>
              <a:rPr lang="en-MY" spc="-60"/>
              <a:t>N</a:t>
            </a:r>
            <a:r>
              <a:rPr lang="en-MY" spc="-90"/>
              <a:t>asio</a:t>
            </a:r>
            <a:r>
              <a:rPr lang="en-MY" spc="-114"/>
              <a:t>n</a:t>
            </a:r>
            <a:r>
              <a:rPr lang="en-MY" spc="-35"/>
              <a:t>al</a:t>
            </a:r>
            <a:endParaRPr lang="en-MY" spc="-3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lang="en-MY" smtClean="0"/>
              <a:pPr marL="38100">
                <a:lnSpc>
                  <a:spcPts val="1240"/>
                </a:lnSpc>
              </a:pPr>
              <a:t>‹#›</a:t>
            </a:fld>
            <a:endParaRPr lang="en-MY" dirty="0"/>
          </a:p>
        </p:txBody>
      </p:sp>
    </p:spTree>
    <p:extLst>
      <p:ext uri="{BB962C8B-B14F-4D97-AF65-F5344CB8AC3E}">
        <p14:creationId xmlns:p14="http://schemas.microsoft.com/office/powerpoint/2010/main" val="427355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212A35"/>
                </a:solidFill>
                <a:latin typeface="Arial"/>
                <a:cs typeface="Arial"/>
              </a:defRPr>
            </a:lvl1pPr>
          </a:lstStyle>
          <a:p>
            <a:endParaRPr/>
          </a:p>
        </p:txBody>
      </p:sp>
      <p:sp>
        <p:nvSpPr>
          <p:cNvPr id="3" name="Holder 3"/>
          <p:cNvSpPr>
            <a:spLocks noGrp="1"/>
          </p:cNvSpPr>
          <p:nvPr>
            <p:ph sz="half" idx="2"/>
          </p:nvPr>
        </p:nvSpPr>
        <p:spPr>
          <a:xfrm>
            <a:off x="516127" y="2016252"/>
            <a:ext cx="2639907" cy="2492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9190737" y="2016252"/>
            <a:ext cx="2639905" cy="249299"/>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1400" b="1" i="0">
                <a:solidFill>
                  <a:schemeClr val="tx1"/>
                </a:solidFill>
                <a:latin typeface="Arial"/>
                <a:cs typeface="Arial"/>
              </a:defRPr>
            </a:lvl1pPr>
          </a:lstStyle>
          <a:p>
            <a:pPr marL="12700">
              <a:lnSpc>
                <a:spcPts val="1580"/>
              </a:lnSpc>
            </a:pPr>
            <a:r>
              <a:rPr lang="en-MY" spc="-125"/>
              <a:t>U</a:t>
            </a:r>
            <a:r>
              <a:rPr lang="en-MY" spc="-120"/>
              <a:t>n</a:t>
            </a:r>
            <a:r>
              <a:rPr lang="en-MY" spc="-35"/>
              <a:t>i</a:t>
            </a:r>
            <a:r>
              <a:rPr lang="en-MY" spc="-50"/>
              <a:t>v</a:t>
            </a:r>
            <a:r>
              <a:rPr lang="en-MY" spc="-135"/>
              <a:t>ers</a:t>
            </a:r>
            <a:r>
              <a:rPr lang="en-MY" spc="-35"/>
              <a:t>i</a:t>
            </a:r>
            <a:r>
              <a:rPr lang="en-MY" spc="-114"/>
              <a:t>t</a:t>
            </a:r>
            <a:r>
              <a:rPr lang="en-MY" spc="-25"/>
              <a:t>i</a:t>
            </a:r>
            <a:r>
              <a:rPr lang="en-MY" spc="-15"/>
              <a:t> </a:t>
            </a:r>
            <a:r>
              <a:rPr lang="en-MY" spc="-250"/>
              <a:t>T</a:t>
            </a:r>
            <a:r>
              <a:rPr lang="en-MY" spc="-90"/>
              <a:t>en</a:t>
            </a:r>
            <a:r>
              <a:rPr lang="en-MY" spc="-65"/>
              <a:t>a</a:t>
            </a:r>
            <a:r>
              <a:rPr lang="en-MY" spc="-80"/>
              <a:t>ga</a:t>
            </a:r>
            <a:r>
              <a:rPr lang="en-MY" spc="-25"/>
              <a:t> </a:t>
            </a:r>
            <a:r>
              <a:rPr lang="en-MY" spc="-60"/>
              <a:t>N</a:t>
            </a:r>
            <a:r>
              <a:rPr lang="en-MY" spc="-90"/>
              <a:t>asio</a:t>
            </a:r>
            <a:r>
              <a:rPr lang="en-MY" spc="-114"/>
              <a:t>n</a:t>
            </a:r>
            <a:r>
              <a:rPr lang="en-MY" spc="-35"/>
              <a:t>al</a:t>
            </a:r>
            <a:endParaRPr lang="en-MY" spc="-3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8/7/23</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lang="en-MY" smtClean="0"/>
              <a:pPr marL="38100">
                <a:lnSpc>
                  <a:spcPts val="1240"/>
                </a:lnSpc>
              </a:pPr>
              <a:t>‹#›</a:t>
            </a:fld>
            <a:endParaRPr lang="en-MY" dirty="0"/>
          </a:p>
        </p:txBody>
      </p:sp>
    </p:spTree>
    <p:extLst>
      <p:ext uri="{BB962C8B-B14F-4D97-AF65-F5344CB8AC3E}">
        <p14:creationId xmlns:p14="http://schemas.microsoft.com/office/powerpoint/2010/main" val="261985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ms-MY"/>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ms-MY"/>
          </a:p>
        </p:txBody>
      </p:sp>
      <p:sp>
        <p:nvSpPr>
          <p:cNvPr id="4" name="Date Placeholder 3"/>
          <p:cNvSpPr>
            <a:spLocks noGrp="1"/>
          </p:cNvSpPr>
          <p:nvPr>
            <p:ph type="dt" sz="half" idx="10"/>
          </p:nvPr>
        </p:nvSpPr>
        <p:spPr/>
        <p:txBody>
          <a:bodyPr/>
          <a:lstStyle/>
          <a:p>
            <a:fld id="{298A46F2-F875-44FA-9EE6-0DD6E4213ADB}" type="datetime1">
              <a:rPr lang="ms-MY" smtClean="0"/>
              <a:pPr/>
              <a:t>7/08/23</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0729199E-C688-423A-8E23-8BCB2E565FD9}" type="slidenum">
              <a:rPr lang="ms-MY" smtClean="0"/>
              <a:pPr/>
              <a:t>‹#›</a:t>
            </a:fld>
            <a:endParaRPr lang="ms-MY"/>
          </a:p>
        </p:txBody>
      </p:sp>
    </p:spTree>
    <p:extLst>
      <p:ext uri="{BB962C8B-B14F-4D97-AF65-F5344CB8AC3E}">
        <p14:creationId xmlns:p14="http://schemas.microsoft.com/office/powerpoint/2010/main" val="93695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DB3C14-5BDB-7B4C-9CD1-3C2156BE9071}"/>
              </a:ext>
            </a:extLst>
          </p:cNvPr>
          <p:cNvSpPr>
            <a:spLocks noGrp="1"/>
          </p:cNvSpPr>
          <p:nvPr>
            <p:ph type="pic" sz="quarter" idx="10"/>
          </p:nvPr>
        </p:nvSpPr>
        <p:spPr>
          <a:xfrm>
            <a:off x="1040334" y="1671481"/>
            <a:ext cx="2272876" cy="2270438"/>
          </a:xfrm>
          <a:prstGeom prst="ellipse">
            <a:avLst/>
          </a:prstGeom>
          <a:solidFill>
            <a:schemeClr val="bg1">
              <a:lumMod val="95000"/>
            </a:schemeClr>
          </a:solidFill>
        </p:spPr>
        <p:txBody>
          <a:bodyPr anchor="t">
            <a:normAutofit/>
          </a:bodyPr>
          <a:lstStyle>
            <a:lvl1pPr algn="ctr">
              <a:defRPr sz="1600"/>
            </a:lvl1pPr>
          </a:lstStyle>
          <a:p>
            <a:endParaRPr lang="en-US"/>
          </a:p>
        </p:txBody>
      </p:sp>
      <p:sp>
        <p:nvSpPr>
          <p:cNvPr id="5" name="Picture Placeholder 3">
            <a:extLst>
              <a:ext uri="{FF2B5EF4-FFF2-40B4-BE49-F238E27FC236}">
                <a16:creationId xmlns:a16="http://schemas.microsoft.com/office/drawing/2014/main" id="{B7AEF380-D2F4-9943-B5DC-76E1010E5254}"/>
              </a:ext>
            </a:extLst>
          </p:cNvPr>
          <p:cNvSpPr>
            <a:spLocks noGrp="1"/>
          </p:cNvSpPr>
          <p:nvPr>
            <p:ph type="pic" sz="quarter" idx="11"/>
          </p:nvPr>
        </p:nvSpPr>
        <p:spPr>
          <a:xfrm>
            <a:off x="3653153" y="1671481"/>
            <a:ext cx="2272876" cy="2270438"/>
          </a:xfrm>
          <a:prstGeom prst="ellipse">
            <a:avLst/>
          </a:prstGeom>
          <a:solidFill>
            <a:schemeClr val="bg1">
              <a:lumMod val="95000"/>
            </a:schemeClr>
          </a:solidFill>
        </p:spPr>
        <p:txBody>
          <a:bodyPr anchor="t">
            <a:normAutofit/>
          </a:bodyPr>
          <a:lstStyle>
            <a:lvl1pPr algn="ctr">
              <a:defRPr sz="1600"/>
            </a:lvl1pPr>
          </a:lstStyle>
          <a:p>
            <a:endParaRPr lang="en-US"/>
          </a:p>
        </p:txBody>
      </p:sp>
      <p:sp>
        <p:nvSpPr>
          <p:cNvPr id="6" name="Picture Placeholder 3">
            <a:extLst>
              <a:ext uri="{FF2B5EF4-FFF2-40B4-BE49-F238E27FC236}">
                <a16:creationId xmlns:a16="http://schemas.microsoft.com/office/drawing/2014/main" id="{B256590F-1984-B046-909C-39A3E99EEFD3}"/>
              </a:ext>
            </a:extLst>
          </p:cNvPr>
          <p:cNvSpPr>
            <a:spLocks noGrp="1"/>
          </p:cNvSpPr>
          <p:nvPr>
            <p:ph type="pic" sz="quarter" idx="12"/>
          </p:nvPr>
        </p:nvSpPr>
        <p:spPr>
          <a:xfrm>
            <a:off x="8878790" y="1671481"/>
            <a:ext cx="2272876" cy="2270438"/>
          </a:xfrm>
          <a:prstGeom prst="ellipse">
            <a:avLst/>
          </a:prstGeom>
          <a:solidFill>
            <a:schemeClr val="bg1">
              <a:lumMod val="95000"/>
            </a:schemeClr>
          </a:solidFill>
        </p:spPr>
        <p:txBody>
          <a:bodyPr anchor="t">
            <a:normAutofit/>
          </a:bodyPr>
          <a:lstStyle>
            <a:lvl1pPr algn="ctr">
              <a:defRPr sz="1600"/>
            </a:lvl1pPr>
          </a:lstStyle>
          <a:p>
            <a:endParaRPr lang="en-US"/>
          </a:p>
        </p:txBody>
      </p:sp>
      <p:sp>
        <p:nvSpPr>
          <p:cNvPr id="7" name="Picture Placeholder 3">
            <a:extLst>
              <a:ext uri="{FF2B5EF4-FFF2-40B4-BE49-F238E27FC236}">
                <a16:creationId xmlns:a16="http://schemas.microsoft.com/office/drawing/2014/main" id="{1FEBD460-FCC0-394B-A281-187ED0CB3A1D}"/>
              </a:ext>
            </a:extLst>
          </p:cNvPr>
          <p:cNvSpPr>
            <a:spLocks noGrp="1"/>
          </p:cNvSpPr>
          <p:nvPr>
            <p:ph type="pic" sz="quarter" idx="13"/>
          </p:nvPr>
        </p:nvSpPr>
        <p:spPr>
          <a:xfrm>
            <a:off x="6265971" y="1671481"/>
            <a:ext cx="2272876" cy="2270438"/>
          </a:xfrm>
          <a:prstGeom prst="ellipse">
            <a:avLst/>
          </a:prstGeom>
          <a:solidFill>
            <a:schemeClr val="bg1">
              <a:lumMod val="95000"/>
            </a:schemeClr>
          </a:solidFill>
        </p:spPr>
        <p:txBody>
          <a:bodyPr anchor="t">
            <a:normAutofit/>
          </a:bodyPr>
          <a:lstStyle>
            <a:lvl1pPr algn="ctr">
              <a:defRPr sz="1600"/>
            </a:lvl1pPr>
          </a:lstStyle>
          <a:p>
            <a:endParaRPr lang="en-US"/>
          </a:p>
        </p:txBody>
      </p:sp>
    </p:spTree>
    <p:extLst>
      <p:ext uri="{BB962C8B-B14F-4D97-AF65-F5344CB8AC3E}">
        <p14:creationId xmlns:p14="http://schemas.microsoft.com/office/powerpoint/2010/main" val="306160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789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13868" y="780403"/>
            <a:ext cx="1964265" cy="553998"/>
          </a:xfrm>
          <a:prstGeom prst="rect">
            <a:avLst/>
          </a:prstGeom>
        </p:spPr>
        <p:txBody>
          <a:bodyPr wrap="square" lIns="0" tIns="0" rIns="0" bIns="0">
            <a:spAutoFit/>
          </a:bodyPr>
          <a:lstStyle>
            <a:lvl1pPr>
              <a:defRPr sz="40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2492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1" i="0">
                <a:solidFill>
                  <a:schemeClr val="tx1"/>
                </a:solidFill>
                <a:latin typeface="Arial"/>
                <a:cs typeface="Arial"/>
              </a:defRPr>
            </a:lvl1pPr>
          </a:lstStyle>
          <a:p>
            <a:pPr marL="12700">
              <a:lnSpc>
                <a:spcPts val="1580"/>
              </a:lnSpc>
            </a:pPr>
            <a:r>
              <a:rPr lang="en-MY" spc="-125"/>
              <a:t>U</a:t>
            </a:r>
            <a:r>
              <a:rPr lang="en-MY" spc="-120"/>
              <a:t>n</a:t>
            </a:r>
            <a:r>
              <a:rPr lang="en-MY" spc="-35"/>
              <a:t>i</a:t>
            </a:r>
            <a:r>
              <a:rPr lang="en-MY" spc="-50"/>
              <a:t>v</a:t>
            </a:r>
            <a:r>
              <a:rPr lang="en-MY" spc="-135"/>
              <a:t>ers</a:t>
            </a:r>
            <a:r>
              <a:rPr lang="en-MY" spc="-35"/>
              <a:t>i</a:t>
            </a:r>
            <a:r>
              <a:rPr lang="en-MY" spc="-114"/>
              <a:t>t</a:t>
            </a:r>
            <a:r>
              <a:rPr lang="en-MY" spc="-25"/>
              <a:t>i</a:t>
            </a:r>
            <a:r>
              <a:rPr lang="en-MY" spc="-15"/>
              <a:t> </a:t>
            </a:r>
            <a:r>
              <a:rPr lang="en-MY" spc="-250"/>
              <a:t>T</a:t>
            </a:r>
            <a:r>
              <a:rPr lang="en-MY" spc="-90"/>
              <a:t>en</a:t>
            </a:r>
            <a:r>
              <a:rPr lang="en-MY" spc="-65"/>
              <a:t>a</a:t>
            </a:r>
            <a:r>
              <a:rPr lang="en-MY" spc="-80"/>
              <a:t>ga</a:t>
            </a:r>
            <a:r>
              <a:rPr lang="en-MY" spc="-25"/>
              <a:t> </a:t>
            </a:r>
            <a:r>
              <a:rPr lang="en-MY" spc="-60"/>
              <a:t>N</a:t>
            </a:r>
            <a:r>
              <a:rPr lang="en-MY" spc="-90"/>
              <a:t>asio</a:t>
            </a:r>
            <a:r>
              <a:rPr lang="en-MY" spc="-114"/>
              <a:t>n</a:t>
            </a:r>
            <a:r>
              <a:rPr lang="en-MY" spc="-35"/>
              <a:t>al</a:t>
            </a:r>
            <a:endParaRPr lang="en-MY" spc="-3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lang="en-MY" smtClean="0"/>
              <a:pPr marL="38100">
                <a:lnSpc>
                  <a:spcPts val="1240"/>
                </a:lnSpc>
              </a:pPr>
              <a:t>‹#›</a:t>
            </a:fld>
            <a:endParaRPr lang="en-MY" dirty="0"/>
          </a:p>
        </p:txBody>
      </p:sp>
    </p:spTree>
    <p:extLst>
      <p:ext uri="{BB962C8B-B14F-4D97-AF65-F5344CB8AC3E}">
        <p14:creationId xmlns:p14="http://schemas.microsoft.com/office/powerpoint/2010/main" val="349466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_0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209197-5B03-3CAB-F2C4-DC93EB13BA43}"/>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7" name="Footer Placeholder 6">
            <a:extLst>
              <a:ext uri="{FF2B5EF4-FFF2-40B4-BE49-F238E27FC236}">
                <a16:creationId xmlns:a16="http://schemas.microsoft.com/office/drawing/2014/main" id="{9CBA1C1F-29AE-DA6E-A103-FEB58C507FE6}"/>
              </a:ext>
            </a:extLst>
          </p:cNvPr>
          <p:cNvSpPr>
            <a:spLocks noGrp="1"/>
          </p:cNvSpPr>
          <p:nvPr>
            <p:ph type="ftr" sz="quarter" idx="10"/>
          </p:nvPr>
        </p:nvSpPr>
        <p:spPr/>
        <p:txBody>
          <a:bodyPr/>
          <a:lstStyle/>
          <a:p>
            <a:endParaRPr lang="en-MY"/>
          </a:p>
        </p:txBody>
      </p:sp>
      <p:sp>
        <p:nvSpPr>
          <p:cNvPr id="8" name="Slide Number Placeholder 7">
            <a:extLst>
              <a:ext uri="{FF2B5EF4-FFF2-40B4-BE49-F238E27FC236}">
                <a16:creationId xmlns:a16="http://schemas.microsoft.com/office/drawing/2014/main" id="{903A43F0-FAB0-EB23-6D56-32DE43812492}"/>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9" name="Title 8">
            <a:extLst>
              <a:ext uri="{FF2B5EF4-FFF2-40B4-BE49-F238E27FC236}">
                <a16:creationId xmlns:a16="http://schemas.microsoft.com/office/drawing/2014/main" id="{C7E2F138-F467-9B3A-16DD-3501AE105817}"/>
              </a:ext>
            </a:extLst>
          </p:cNvPr>
          <p:cNvSpPr>
            <a:spLocks noGrp="1"/>
          </p:cNvSpPr>
          <p:nvPr>
            <p:ph type="title"/>
          </p:nvPr>
        </p:nvSpPr>
        <p:spPr>
          <a:xfrm>
            <a:off x="4612640" y="921703"/>
            <a:ext cx="7081520" cy="1325563"/>
          </a:xfrm>
        </p:spPr>
        <p:txBody>
          <a:bodyPr/>
          <a:lstStyle/>
          <a:p>
            <a:r>
              <a:rPr lang="en-US"/>
              <a:t>Click to edit Master title style</a:t>
            </a:r>
            <a:endParaRPr lang="en-MY"/>
          </a:p>
        </p:txBody>
      </p:sp>
      <p:sp>
        <p:nvSpPr>
          <p:cNvPr id="10" name="Rectangle 9">
            <a:extLst>
              <a:ext uri="{FF2B5EF4-FFF2-40B4-BE49-F238E27FC236}">
                <a16:creationId xmlns:a16="http://schemas.microsoft.com/office/drawing/2014/main" id="{C004EF5E-20B7-12DB-D863-48833C32BD39}"/>
              </a:ext>
            </a:extLst>
          </p:cNvPr>
          <p:cNvSpPr/>
          <p:nvPr userDrawn="1"/>
        </p:nvSpPr>
        <p:spPr>
          <a:xfrm rot="10800000">
            <a:off x="-1" y="1719943"/>
            <a:ext cx="622301" cy="3095580"/>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2" name="Text Placeholder 11">
            <a:extLst>
              <a:ext uri="{FF2B5EF4-FFF2-40B4-BE49-F238E27FC236}">
                <a16:creationId xmlns:a16="http://schemas.microsoft.com/office/drawing/2014/main" id="{16DC78ED-462E-4ABB-181F-9D1A16009AE2}"/>
              </a:ext>
            </a:extLst>
          </p:cNvPr>
          <p:cNvSpPr>
            <a:spLocks noGrp="1"/>
          </p:cNvSpPr>
          <p:nvPr>
            <p:ph type="body" sz="quarter" idx="12"/>
          </p:nvPr>
        </p:nvSpPr>
        <p:spPr>
          <a:xfrm>
            <a:off x="4612641" y="2573973"/>
            <a:ext cx="7081520" cy="2626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3" name="Picture Placeholder 2">
            <a:extLst>
              <a:ext uri="{FF2B5EF4-FFF2-40B4-BE49-F238E27FC236}">
                <a16:creationId xmlns:a16="http://schemas.microsoft.com/office/drawing/2014/main" id="{4CDDBD3A-27D0-26DD-0032-C1DE757FF013}"/>
              </a:ext>
            </a:extLst>
          </p:cNvPr>
          <p:cNvSpPr>
            <a:spLocks noGrp="1"/>
          </p:cNvSpPr>
          <p:nvPr>
            <p:ph type="pic" sz="quarter" idx="13"/>
          </p:nvPr>
        </p:nvSpPr>
        <p:spPr>
          <a:xfrm>
            <a:off x="1228724" y="921703"/>
            <a:ext cx="2905785" cy="4278630"/>
          </a:xfrm>
          <a:custGeom>
            <a:avLst/>
            <a:gdLst>
              <a:gd name="connsiteX0" fmla="*/ 0 w 2905125"/>
              <a:gd name="connsiteY0" fmla="*/ 0 h 4278630"/>
              <a:gd name="connsiteX1" fmla="*/ 2049449 w 2905125"/>
              <a:gd name="connsiteY1" fmla="*/ 0 h 4278630"/>
              <a:gd name="connsiteX2" fmla="*/ 2905125 w 2905125"/>
              <a:gd name="connsiteY2" fmla="*/ 855676 h 4278630"/>
              <a:gd name="connsiteX3" fmla="*/ 2905125 w 2905125"/>
              <a:gd name="connsiteY3" fmla="*/ 4278630 h 4278630"/>
              <a:gd name="connsiteX4" fmla="*/ 0 w 2905125"/>
              <a:gd name="connsiteY4" fmla="*/ 4278630 h 4278630"/>
              <a:gd name="connsiteX5" fmla="*/ 0 w 2905125"/>
              <a:gd name="connsiteY5" fmla="*/ 0 h 4278630"/>
              <a:gd name="connsiteX0" fmla="*/ 0 w 2905125"/>
              <a:gd name="connsiteY0" fmla="*/ 0 h 4278630"/>
              <a:gd name="connsiteX1" fmla="*/ 2049449 w 2905125"/>
              <a:gd name="connsiteY1" fmla="*/ 0 h 4278630"/>
              <a:gd name="connsiteX2" fmla="*/ 2869499 w 2905125"/>
              <a:gd name="connsiteY2" fmla="*/ 1330689 h 4278630"/>
              <a:gd name="connsiteX3" fmla="*/ 2905125 w 2905125"/>
              <a:gd name="connsiteY3" fmla="*/ 4278630 h 4278630"/>
              <a:gd name="connsiteX4" fmla="*/ 0 w 2905125"/>
              <a:gd name="connsiteY4" fmla="*/ 4278630 h 4278630"/>
              <a:gd name="connsiteX5" fmla="*/ 0 w 2905125"/>
              <a:gd name="connsiteY5" fmla="*/ 0 h 4278630"/>
              <a:gd name="connsiteX0" fmla="*/ 0 w 2905125"/>
              <a:gd name="connsiteY0" fmla="*/ 0 h 4278630"/>
              <a:gd name="connsiteX1" fmla="*/ 2049449 w 2905125"/>
              <a:gd name="connsiteY1" fmla="*/ 0 h 4278630"/>
              <a:gd name="connsiteX2" fmla="*/ 2891271 w 2905125"/>
              <a:gd name="connsiteY2" fmla="*/ 1323432 h 4278630"/>
              <a:gd name="connsiteX3" fmla="*/ 2905125 w 2905125"/>
              <a:gd name="connsiteY3" fmla="*/ 4278630 h 4278630"/>
              <a:gd name="connsiteX4" fmla="*/ 0 w 2905125"/>
              <a:gd name="connsiteY4" fmla="*/ 4278630 h 4278630"/>
              <a:gd name="connsiteX5" fmla="*/ 0 w 2905125"/>
              <a:gd name="connsiteY5" fmla="*/ 0 h 4278630"/>
              <a:gd name="connsiteX0" fmla="*/ 0 w 2905785"/>
              <a:gd name="connsiteY0" fmla="*/ 0 h 4278630"/>
              <a:gd name="connsiteX1" fmla="*/ 2049449 w 2905785"/>
              <a:gd name="connsiteY1" fmla="*/ 0 h 4278630"/>
              <a:gd name="connsiteX2" fmla="*/ 2905785 w 2905785"/>
              <a:gd name="connsiteY2" fmla="*/ 1330689 h 4278630"/>
              <a:gd name="connsiteX3" fmla="*/ 2905125 w 2905785"/>
              <a:gd name="connsiteY3" fmla="*/ 4278630 h 4278630"/>
              <a:gd name="connsiteX4" fmla="*/ 0 w 2905785"/>
              <a:gd name="connsiteY4" fmla="*/ 4278630 h 4278630"/>
              <a:gd name="connsiteX5" fmla="*/ 0 w 2905785"/>
              <a:gd name="connsiteY5" fmla="*/ 0 h 427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5785" h="4278630">
                <a:moveTo>
                  <a:pt x="0" y="0"/>
                </a:moveTo>
                <a:lnTo>
                  <a:pt x="2049449" y="0"/>
                </a:lnTo>
                <a:lnTo>
                  <a:pt x="2905785" y="1330689"/>
                </a:lnTo>
                <a:lnTo>
                  <a:pt x="2905125" y="4278630"/>
                </a:lnTo>
                <a:lnTo>
                  <a:pt x="0" y="4278630"/>
                </a:lnTo>
                <a:lnTo>
                  <a:pt x="0" y="0"/>
                </a:lnTo>
                <a:close/>
              </a:path>
            </a:pathLst>
          </a:custGeom>
        </p:spPr>
        <p:txBody>
          <a:bodyPr/>
          <a:lstStyle/>
          <a:p>
            <a:endParaRPr lang="en-MY"/>
          </a:p>
        </p:txBody>
      </p:sp>
      <p:pic>
        <p:nvPicPr>
          <p:cNvPr id="13" name="Picture 12" descr="Logo&#10;&#10;Description automatically generated">
            <a:extLst>
              <a:ext uri="{FF2B5EF4-FFF2-40B4-BE49-F238E27FC236}">
                <a16:creationId xmlns:a16="http://schemas.microsoft.com/office/drawing/2014/main" id="{847847F8-C089-4AEF-C431-C6509AC01A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264966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ayout_02">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7049-D09A-FC97-5AE3-7684D9970CD2}"/>
              </a:ext>
            </a:extLst>
          </p:cNvPr>
          <p:cNvSpPr>
            <a:spLocks noGrp="1"/>
          </p:cNvSpPr>
          <p:nvPr>
            <p:ph type="title"/>
          </p:nvPr>
        </p:nvSpPr>
        <p:spPr>
          <a:xfrm>
            <a:off x="838200" y="295161"/>
            <a:ext cx="10515600" cy="1325563"/>
          </a:xfrm>
        </p:spPr>
        <p:txBody>
          <a:bodyPr/>
          <a:lstStyle>
            <a:lvl1pPr algn="ctr">
              <a:defRPr>
                <a:solidFill>
                  <a:schemeClr val="tx1">
                    <a:lumMod val="65000"/>
                    <a:lumOff val="35000"/>
                  </a:schemeClr>
                </a:solidFill>
              </a:defRPr>
            </a:lvl1pPr>
          </a:lstStyle>
          <a:p>
            <a:r>
              <a:rPr lang="en-US"/>
              <a:t>Click to edit Master title style</a:t>
            </a:r>
            <a:endParaRPr lang="en-MY"/>
          </a:p>
        </p:txBody>
      </p:sp>
      <p:sp>
        <p:nvSpPr>
          <p:cNvPr id="6" name="Footer Placeholder 5">
            <a:extLst>
              <a:ext uri="{FF2B5EF4-FFF2-40B4-BE49-F238E27FC236}">
                <a16:creationId xmlns:a16="http://schemas.microsoft.com/office/drawing/2014/main" id="{C40CA447-4B33-14A4-A8B3-A50941C7FA6D}"/>
              </a:ext>
            </a:extLst>
          </p:cNvPr>
          <p:cNvSpPr>
            <a:spLocks noGrp="1"/>
          </p:cNvSpPr>
          <p:nvPr>
            <p:ph type="ftr" sz="quarter" idx="10"/>
          </p:nvPr>
        </p:nvSpPr>
        <p:spPr/>
        <p:txBody>
          <a:bodyPr/>
          <a:lstStyle/>
          <a:p>
            <a:endParaRPr lang="en-MY"/>
          </a:p>
        </p:txBody>
      </p:sp>
      <p:sp>
        <p:nvSpPr>
          <p:cNvPr id="7" name="Slide Number Placeholder 6">
            <a:extLst>
              <a:ext uri="{FF2B5EF4-FFF2-40B4-BE49-F238E27FC236}">
                <a16:creationId xmlns:a16="http://schemas.microsoft.com/office/drawing/2014/main" id="{C9180811-CF70-450A-27A7-6650EC921EAD}"/>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5" name="Diagonal Stripe 4">
            <a:extLst>
              <a:ext uri="{FF2B5EF4-FFF2-40B4-BE49-F238E27FC236}">
                <a16:creationId xmlns:a16="http://schemas.microsoft.com/office/drawing/2014/main" id="{8DC6A165-7707-B831-4D31-547D2097E0C0}"/>
              </a:ext>
            </a:extLst>
          </p:cNvPr>
          <p:cNvSpPr/>
          <p:nvPr userDrawn="1"/>
        </p:nvSpPr>
        <p:spPr>
          <a:xfrm>
            <a:off x="0" y="0"/>
            <a:ext cx="5606143" cy="6858000"/>
          </a:xfrm>
          <a:prstGeom prst="diagStripe">
            <a:avLst/>
          </a:prstGeom>
          <a:solidFill>
            <a:schemeClr val="bg1">
              <a:lumMod val="7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pic>
        <p:nvPicPr>
          <p:cNvPr id="9" name="Picture 8" descr="Logo&#10;&#10;Description automatically generated">
            <a:extLst>
              <a:ext uri="{FF2B5EF4-FFF2-40B4-BE49-F238E27FC236}">
                <a16:creationId xmlns:a16="http://schemas.microsoft.com/office/drawing/2014/main" id="{7C2E61BC-4260-06A6-E9F0-F6A586DC64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88855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_03">
    <p:bg>
      <p:bgPr>
        <a:solidFill>
          <a:srgbClr val="C04C4C"/>
        </a:solidFill>
        <a:effectLst/>
      </p:bgPr>
    </p:bg>
    <p:spTree>
      <p:nvGrpSpPr>
        <p:cNvPr id="1" name=""/>
        <p:cNvGrpSpPr/>
        <p:nvPr/>
      </p:nvGrpSpPr>
      <p:grpSpPr>
        <a:xfrm>
          <a:off x="0" y="0"/>
          <a:ext cx="0" cy="0"/>
          <a:chOff x="0" y="0"/>
          <a:chExt cx="0" cy="0"/>
        </a:xfrm>
      </p:grpSpPr>
      <p:sp>
        <p:nvSpPr>
          <p:cNvPr id="11" name="Freeform 88">
            <a:extLst>
              <a:ext uri="{FF2B5EF4-FFF2-40B4-BE49-F238E27FC236}">
                <a16:creationId xmlns:a16="http://schemas.microsoft.com/office/drawing/2014/main" id="{2EC006B8-36F2-B291-87A1-3D4528A9F2D9}"/>
              </a:ext>
            </a:extLst>
          </p:cNvPr>
          <p:cNvSpPr>
            <a:spLocks noEditPoints="1"/>
          </p:cNvSpPr>
          <p:nvPr userDrawn="1"/>
        </p:nvSpPr>
        <p:spPr bwMode="auto">
          <a:xfrm rot="13500000">
            <a:off x="2009576" y="3640922"/>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ooter Placeholder 6">
            <a:extLst>
              <a:ext uri="{FF2B5EF4-FFF2-40B4-BE49-F238E27FC236}">
                <a16:creationId xmlns:a16="http://schemas.microsoft.com/office/drawing/2014/main" id="{8D376308-4430-17DE-55D8-C62E713A416C}"/>
              </a:ext>
            </a:extLst>
          </p:cNvPr>
          <p:cNvSpPr>
            <a:spLocks noGrp="1"/>
          </p:cNvSpPr>
          <p:nvPr>
            <p:ph type="ftr" sz="quarter" idx="10"/>
          </p:nvPr>
        </p:nvSpPr>
        <p:spPr/>
        <p:txBody>
          <a:bodyPr/>
          <a:lstStyle/>
          <a:p>
            <a:endParaRPr lang="en-MY"/>
          </a:p>
        </p:txBody>
      </p:sp>
      <p:sp>
        <p:nvSpPr>
          <p:cNvPr id="8" name="Slide Number Placeholder 7">
            <a:extLst>
              <a:ext uri="{FF2B5EF4-FFF2-40B4-BE49-F238E27FC236}">
                <a16:creationId xmlns:a16="http://schemas.microsoft.com/office/drawing/2014/main" id="{D9F87F34-3A4F-BEE8-D6A3-75E86F6048D2}"/>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17" name="Rectangle 16">
            <a:extLst>
              <a:ext uri="{FF2B5EF4-FFF2-40B4-BE49-F238E27FC236}">
                <a16:creationId xmlns:a16="http://schemas.microsoft.com/office/drawing/2014/main" id="{AB1995BA-762F-0E75-164E-C2DC8E53AF1E}"/>
              </a:ext>
            </a:extLst>
          </p:cNvPr>
          <p:cNvSpPr/>
          <p:nvPr userDrawn="1"/>
        </p:nvSpPr>
        <p:spPr>
          <a:xfrm>
            <a:off x="7293428" y="0"/>
            <a:ext cx="4365171" cy="6858000"/>
          </a:xfrm>
          <a:prstGeom prst="rect">
            <a:avLst/>
          </a:prstGeom>
          <a:solidFill>
            <a:schemeClr val="bg1">
              <a:lumMod val="95000"/>
            </a:schemeClr>
          </a:solidFill>
          <a:ln>
            <a:noFill/>
          </a:ln>
          <a:effectLst>
            <a:outerShdw blurRad="431800" dist="508000" dir="786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grpSp>
        <p:nvGrpSpPr>
          <p:cNvPr id="19" name="Group 18">
            <a:extLst>
              <a:ext uri="{FF2B5EF4-FFF2-40B4-BE49-F238E27FC236}">
                <a16:creationId xmlns:a16="http://schemas.microsoft.com/office/drawing/2014/main" id="{A8344EBC-0EE1-6D60-DD13-A025929EB2A2}"/>
              </a:ext>
            </a:extLst>
          </p:cNvPr>
          <p:cNvGrpSpPr/>
          <p:nvPr userDrawn="1"/>
        </p:nvGrpSpPr>
        <p:grpSpPr>
          <a:xfrm rot="10800000">
            <a:off x="9169016" y="6004017"/>
            <a:ext cx="613993" cy="75107"/>
            <a:chOff x="-1587" y="4763"/>
            <a:chExt cx="300037" cy="42862"/>
          </a:xfrm>
          <a:solidFill>
            <a:srgbClr val="C04C4C"/>
          </a:solidFill>
        </p:grpSpPr>
        <p:sp>
          <p:nvSpPr>
            <p:cNvPr id="20" name="Oval 13">
              <a:extLst>
                <a:ext uri="{FF2B5EF4-FFF2-40B4-BE49-F238E27FC236}">
                  <a16:creationId xmlns:a16="http://schemas.microsoft.com/office/drawing/2014/main" id="{BCD5BC98-703E-C5F4-6A62-09FCC6A36DB8}"/>
                </a:ext>
              </a:extLst>
            </p:cNvPr>
            <p:cNvSpPr>
              <a:spLocks noChangeArrowheads="1"/>
            </p:cNvSpPr>
            <p:nvPr/>
          </p:nvSpPr>
          <p:spPr bwMode="auto">
            <a:xfrm>
              <a:off x="-1587"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21" name="Oval 14">
              <a:extLst>
                <a:ext uri="{FF2B5EF4-FFF2-40B4-BE49-F238E27FC236}">
                  <a16:creationId xmlns:a16="http://schemas.microsoft.com/office/drawing/2014/main" id="{ECA11C4B-3AD6-EB59-443E-E2E20B42D274}"/>
                </a:ext>
              </a:extLst>
            </p:cNvPr>
            <p:cNvSpPr>
              <a:spLocks noChangeArrowheads="1"/>
            </p:cNvSpPr>
            <p:nvPr/>
          </p:nvSpPr>
          <p:spPr bwMode="auto">
            <a:xfrm>
              <a:off x="85725"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22" name="Oval 15">
              <a:extLst>
                <a:ext uri="{FF2B5EF4-FFF2-40B4-BE49-F238E27FC236}">
                  <a16:creationId xmlns:a16="http://schemas.microsoft.com/office/drawing/2014/main" id="{080E09A2-A318-7937-F507-9F4F1573C372}"/>
                </a:ext>
              </a:extLst>
            </p:cNvPr>
            <p:cNvSpPr>
              <a:spLocks noChangeArrowheads="1"/>
            </p:cNvSpPr>
            <p:nvPr/>
          </p:nvSpPr>
          <p:spPr bwMode="auto">
            <a:xfrm>
              <a:off x="171450"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23" name="Oval 16">
              <a:extLst>
                <a:ext uri="{FF2B5EF4-FFF2-40B4-BE49-F238E27FC236}">
                  <a16:creationId xmlns:a16="http://schemas.microsoft.com/office/drawing/2014/main" id="{806198F1-CD00-115B-03EB-DA6337A9FA51}"/>
                </a:ext>
              </a:extLst>
            </p:cNvPr>
            <p:cNvSpPr>
              <a:spLocks noChangeArrowheads="1"/>
            </p:cNvSpPr>
            <p:nvPr/>
          </p:nvSpPr>
          <p:spPr bwMode="auto">
            <a:xfrm>
              <a:off x="261938"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grpSp>
      <p:sp>
        <p:nvSpPr>
          <p:cNvPr id="24" name="Title 23">
            <a:extLst>
              <a:ext uri="{FF2B5EF4-FFF2-40B4-BE49-F238E27FC236}">
                <a16:creationId xmlns:a16="http://schemas.microsoft.com/office/drawing/2014/main" id="{814EC3F6-24D4-D885-5046-3A3D68236E2E}"/>
              </a:ext>
            </a:extLst>
          </p:cNvPr>
          <p:cNvSpPr>
            <a:spLocks noGrp="1"/>
          </p:cNvSpPr>
          <p:nvPr>
            <p:ph type="title"/>
          </p:nvPr>
        </p:nvSpPr>
        <p:spPr>
          <a:xfrm>
            <a:off x="326572" y="1388382"/>
            <a:ext cx="6672943" cy="1325563"/>
          </a:xfrm>
        </p:spPr>
        <p:txBody>
          <a:bodyPr/>
          <a:lstStyle>
            <a:lvl1pPr>
              <a:defRPr>
                <a:solidFill>
                  <a:schemeClr val="bg1"/>
                </a:solidFill>
              </a:defRPr>
            </a:lvl1pPr>
          </a:lstStyle>
          <a:p>
            <a:r>
              <a:rPr lang="en-US" dirty="0"/>
              <a:t>Click to edit Master title style</a:t>
            </a:r>
            <a:endParaRPr lang="en-MY" dirty="0"/>
          </a:p>
        </p:txBody>
      </p:sp>
      <p:sp>
        <p:nvSpPr>
          <p:cNvPr id="12" name="Freeform 88">
            <a:extLst>
              <a:ext uri="{FF2B5EF4-FFF2-40B4-BE49-F238E27FC236}">
                <a16:creationId xmlns:a16="http://schemas.microsoft.com/office/drawing/2014/main" id="{FFE63D60-4033-0963-0257-340E61B3359D}"/>
              </a:ext>
            </a:extLst>
          </p:cNvPr>
          <p:cNvSpPr>
            <a:spLocks noEditPoints="1"/>
          </p:cNvSpPr>
          <p:nvPr userDrawn="1"/>
        </p:nvSpPr>
        <p:spPr bwMode="auto">
          <a:xfrm rot="16200000">
            <a:off x="5061976" y="2610139"/>
            <a:ext cx="12148525" cy="10716021"/>
          </a:xfrm>
          <a:custGeom>
            <a:avLst/>
            <a:gdLst>
              <a:gd name="T0" fmla="*/ 456 w 460"/>
              <a:gd name="T1" fmla="*/ 144 h 405"/>
              <a:gd name="T2" fmla="*/ 389 w 460"/>
              <a:gd name="T3" fmla="*/ 39 h 405"/>
              <a:gd name="T4" fmla="*/ 253 w 460"/>
              <a:gd name="T5" fmla="*/ 3 h 405"/>
              <a:gd name="T6" fmla="*/ 175 w 460"/>
              <a:gd name="T7" fmla="*/ 21 h 405"/>
              <a:gd name="T8" fmla="*/ 107 w 460"/>
              <a:gd name="T9" fmla="*/ 59 h 405"/>
              <a:gd name="T10" fmla="*/ 28 w 460"/>
              <a:gd name="T11" fmla="*/ 137 h 405"/>
              <a:gd name="T12" fmla="*/ 12 w 460"/>
              <a:gd name="T13" fmla="*/ 248 h 405"/>
              <a:gd name="T14" fmla="*/ 76 w 460"/>
              <a:gd name="T15" fmla="*/ 340 h 405"/>
              <a:gd name="T16" fmla="*/ 186 w 460"/>
              <a:gd name="T17" fmla="*/ 398 h 405"/>
              <a:gd name="T18" fmla="*/ 243 w 460"/>
              <a:gd name="T19" fmla="*/ 404 h 405"/>
              <a:gd name="T20" fmla="*/ 306 w 460"/>
              <a:gd name="T21" fmla="*/ 390 h 405"/>
              <a:gd name="T22" fmla="*/ 416 w 460"/>
              <a:gd name="T23" fmla="*/ 307 h 405"/>
              <a:gd name="T24" fmla="*/ 460 w 460"/>
              <a:gd name="T25" fmla="*/ 179 h 405"/>
              <a:gd name="T26" fmla="*/ 456 w 460"/>
              <a:gd name="T27" fmla="*/ 144 h 405"/>
              <a:gd name="T28" fmla="*/ 456 w 460"/>
              <a:gd name="T29" fmla="*/ 144 h 405"/>
              <a:gd name="T30" fmla="*/ 423 w 460"/>
              <a:gd name="T31" fmla="*/ 195 h 405"/>
              <a:gd name="T32" fmla="*/ 380 w 460"/>
              <a:gd name="T33" fmla="*/ 297 h 405"/>
              <a:gd name="T34" fmla="*/ 299 w 460"/>
              <a:gd name="T35" fmla="*/ 350 h 405"/>
              <a:gd name="T36" fmla="*/ 240 w 460"/>
              <a:gd name="T37" fmla="*/ 355 h 405"/>
              <a:gd name="T38" fmla="*/ 240 w 460"/>
              <a:gd name="T39" fmla="*/ 355 h 405"/>
              <a:gd name="T40" fmla="*/ 127 w 460"/>
              <a:gd name="T41" fmla="*/ 281 h 405"/>
              <a:gd name="T42" fmla="*/ 95 w 460"/>
              <a:gd name="T43" fmla="*/ 212 h 405"/>
              <a:gd name="T44" fmla="*/ 103 w 460"/>
              <a:gd name="T45" fmla="*/ 167 h 405"/>
              <a:gd name="T46" fmla="*/ 143 w 460"/>
              <a:gd name="T47" fmla="*/ 112 h 405"/>
              <a:gd name="T48" fmla="*/ 186 w 460"/>
              <a:gd name="T49" fmla="*/ 78 h 405"/>
              <a:gd name="T50" fmla="*/ 339 w 460"/>
              <a:gd name="T51" fmla="*/ 66 h 405"/>
              <a:gd name="T52" fmla="*/ 423 w 460"/>
              <a:gd name="T53" fmla="*/ 180 h 405"/>
              <a:gd name="T54" fmla="*/ 423 w 460"/>
              <a:gd name="T55" fmla="*/ 195 h 405"/>
              <a:gd name="T56" fmla="*/ 423 w 460"/>
              <a:gd name="T57" fmla="*/ 1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405">
                <a:moveTo>
                  <a:pt x="456" y="144"/>
                </a:moveTo>
                <a:cubicBezTo>
                  <a:pt x="447" y="102"/>
                  <a:pt x="423" y="64"/>
                  <a:pt x="389" y="39"/>
                </a:cubicBezTo>
                <a:cubicBezTo>
                  <a:pt x="350" y="11"/>
                  <a:pt x="299" y="0"/>
                  <a:pt x="253" y="3"/>
                </a:cubicBezTo>
                <a:cubicBezTo>
                  <a:pt x="226" y="5"/>
                  <a:pt x="200" y="11"/>
                  <a:pt x="175" y="21"/>
                </a:cubicBezTo>
                <a:cubicBezTo>
                  <a:pt x="151" y="31"/>
                  <a:pt x="129" y="44"/>
                  <a:pt x="107" y="59"/>
                </a:cubicBezTo>
                <a:cubicBezTo>
                  <a:pt x="77" y="80"/>
                  <a:pt x="48" y="106"/>
                  <a:pt x="28" y="137"/>
                </a:cubicBezTo>
                <a:cubicBezTo>
                  <a:pt x="7" y="171"/>
                  <a:pt x="0" y="210"/>
                  <a:pt x="12" y="248"/>
                </a:cubicBezTo>
                <a:cubicBezTo>
                  <a:pt x="23" y="284"/>
                  <a:pt x="48" y="316"/>
                  <a:pt x="76" y="340"/>
                </a:cubicBezTo>
                <a:cubicBezTo>
                  <a:pt x="108" y="367"/>
                  <a:pt x="145" y="389"/>
                  <a:pt x="186" y="398"/>
                </a:cubicBezTo>
                <a:cubicBezTo>
                  <a:pt x="205" y="403"/>
                  <a:pt x="224" y="405"/>
                  <a:pt x="243" y="404"/>
                </a:cubicBezTo>
                <a:cubicBezTo>
                  <a:pt x="264" y="402"/>
                  <a:pt x="286" y="398"/>
                  <a:pt x="306" y="390"/>
                </a:cubicBezTo>
                <a:cubicBezTo>
                  <a:pt x="350" y="374"/>
                  <a:pt x="388" y="344"/>
                  <a:pt x="416" y="307"/>
                </a:cubicBezTo>
                <a:cubicBezTo>
                  <a:pt x="444" y="270"/>
                  <a:pt x="460" y="225"/>
                  <a:pt x="460" y="179"/>
                </a:cubicBezTo>
                <a:cubicBezTo>
                  <a:pt x="460" y="167"/>
                  <a:pt x="459" y="155"/>
                  <a:pt x="456" y="144"/>
                </a:cubicBezTo>
                <a:cubicBezTo>
                  <a:pt x="453" y="127"/>
                  <a:pt x="460" y="160"/>
                  <a:pt x="456" y="144"/>
                </a:cubicBezTo>
                <a:close/>
                <a:moveTo>
                  <a:pt x="423" y="195"/>
                </a:moveTo>
                <a:cubicBezTo>
                  <a:pt x="422" y="232"/>
                  <a:pt x="404" y="270"/>
                  <a:pt x="380" y="297"/>
                </a:cubicBezTo>
                <a:cubicBezTo>
                  <a:pt x="358" y="322"/>
                  <a:pt x="330" y="340"/>
                  <a:pt x="299" y="350"/>
                </a:cubicBezTo>
                <a:cubicBezTo>
                  <a:pt x="280" y="356"/>
                  <a:pt x="260" y="357"/>
                  <a:pt x="240" y="355"/>
                </a:cubicBezTo>
                <a:cubicBezTo>
                  <a:pt x="240" y="355"/>
                  <a:pt x="240" y="355"/>
                  <a:pt x="240" y="355"/>
                </a:cubicBezTo>
                <a:cubicBezTo>
                  <a:pt x="193" y="349"/>
                  <a:pt x="156" y="317"/>
                  <a:pt x="127" y="281"/>
                </a:cubicBezTo>
                <a:cubicBezTo>
                  <a:pt x="111" y="262"/>
                  <a:pt x="98" y="238"/>
                  <a:pt x="95" y="212"/>
                </a:cubicBezTo>
                <a:cubicBezTo>
                  <a:pt x="94" y="197"/>
                  <a:pt x="97" y="181"/>
                  <a:pt x="103" y="167"/>
                </a:cubicBezTo>
                <a:cubicBezTo>
                  <a:pt x="112" y="146"/>
                  <a:pt x="127" y="128"/>
                  <a:pt x="143" y="112"/>
                </a:cubicBezTo>
                <a:cubicBezTo>
                  <a:pt x="156" y="99"/>
                  <a:pt x="170" y="87"/>
                  <a:pt x="186" y="78"/>
                </a:cubicBezTo>
                <a:cubicBezTo>
                  <a:pt x="232" y="51"/>
                  <a:pt x="289" y="46"/>
                  <a:pt x="339" y="66"/>
                </a:cubicBezTo>
                <a:cubicBezTo>
                  <a:pt x="385" y="85"/>
                  <a:pt x="421" y="129"/>
                  <a:pt x="423" y="180"/>
                </a:cubicBezTo>
                <a:cubicBezTo>
                  <a:pt x="423" y="185"/>
                  <a:pt x="423" y="190"/>
                  <a:pt x="423" y="195"/>
                </a:cubicBezTo>
                <a:cubicBezTo>
                  <a:pt x="423" y="197"/>
                  <a:pt x="423" y="194"/>
                  <a:pt x="423" y="195"/>
                </a:cubicBezTo>
                <a:close/>
              </a:path>
            </a:pathLst>
          </a:custGeom>
          <a:solidFill>
            <a:schemeClr val="bg1">
              <a:alpha val="3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7833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_04">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C5600A4-3E4E-EC47-12EA-B6310B747A8B}"/>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16" name="Rectangle 15">
            <a:extLst>
              <a:ext uri="{FF2B5EF4-FFF2-40B4-BE49-F238E27FC236}">
                <a16:creationId xmlns:a16="http://schemas.microsoft.com/office/drawing/2014/main" id="{7ABC459D-A688-50A7-E022-E57A39DF24C8}"/>
              </a:ext>
            </a:extLst>
          </p:cNvPr>
          <p:cNvSpPr/>
          <p:nvPr userDrawn="1"/>
        </p:nvSpPr>
        <p:spPr>
          <a:xfrm>
            <a:off x="729342" y="0"/>
            <a:ext cx="4285887" cy="6237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8" name="Footer Placeholder 7">
            <a:extLst>
              <a:ext uri="{FF2B5EF4-FFF2-40B4-BE49-F238E27FC236}">
                <a16:creationId xmlns:a16="http://schemas.microsoft.com/office/drawing/2014/main" id="{1642AE79-79E4-0073-0455-4CDA30AD8F65}"/>
              </a:ext>
            </a:extLst>
          </p:cNvPr>
          <p:cNvSpPr>
            <a:spLocks noGrp="1"/>
          </p:cNvSpPr>
          <p:nvPr>
            <p:ph type="ftr" sz="quarter" idx="10"/>
          </p:nvPr>
        </p:nvSpPr>
        <p:spPr/>
        <p:txBody>
          <a:bodyPr/>
          <a:lstStyle/>
          <a:p>
            <a:endParaRPr lang="en-MY"/>
          </a:p>
        </p:txBody>
      </p:sp>
      <p:sp>
        <p:nvSpPr>
          <p:cNvPr id="9" name="Slide Number Placeholder 8">
            <a:extLst>
              <a:ext uri="{FF2B5EF4-FFF2-40B4-BE49-F238E27FC236}">
                <a16:creationId xmlns:a16="http://schemas.microsoft.com/office/drawing/2014/main" id="{6954D628-8D81-1CDE-6D27-24AB85F650D6}"/>
              </a:ext>
            </a:extLst>
          </p:cNvPr>
          <p:cNvSpPr>
            <a:spLocks noGrp="1"/>
          </p:cNvSpPr>
          <p:nvPr>
            <p:ph type="sldNum" sz="quarter" idx="11"/>
          </p:nvPr>
        </p:nvSpPr>
        <p:spPr/>
        <p:txBody>
          <a:bodyPr/>
          <a:lstStyle/>
          <a:p>
            <a:fld id="{7737D3DD-0AB3-4F16-99FA-6262B2B4036D}" type="slidenum">
              <a:rPr lang="en-MY" smtClean="0"/>
              <a:t>‹#›</a:t>
            </a:fld>
            <a:endParaRPr lang="en-MY"/>
          </a:p>
        </p:txBody>
      </p:sp>
      <p:grpSp>
        <p:nvGrpSpPr>
          <p:cNvPr id="11" name="Group 10">
            <a:extLst>
              <a:ext uri="{FF2B5EF4-FFF2-40B4-BE49-F238E27FC236}">
                <a16:creationId xmlns:a16="http://schemas.microsoft.com/office/drawing/2014/main" id="{9C2342FF-69D1-829A-9394-7FDD7C8DC0D8}"/>
              </a:ext>
            </a:extLst>
          </p:cNvPr>
          <p:cNvGrpSpPr/>
          <p:nvPr userDrawn="1"/>
        </p:nvGrpSpPr>
        <p:grpSpPr>
          <a:xfrm>
            <a:off x="2561933" y="419857"/>
            <a:ext cx="613993" cy="75107"/>
            <a:chOff x="-1587" y="4763"/>
            <a:chExt cx="300037" cy="42862"/>
          </a:xfrm>
          <a:solidFill>
            <a:srgbClr val="C04C4C"/>
          </a:solidFill>
        </p:grpSpPr>
        <p:sp>
          <p:nvSpPr>
            <p:cNvPr id="12" name="Oval 13">
              <a:extLst>
                <a:ext uri="{FF2B5EF4-FFF2-40B4-BE49-F238E27FC236}">
                  <a16:creationId xmlns:a16="http://schemas.microsoft.com/office/drawing/2014/main" id="{23262089-B548-7EB2-7E11-8E96F2D4ECA1}"/>
                </a:ext>
              </a:extLst>
            </p:cNvPr>
            <p:cNvSpPr>
              <a:spLocks noChangeArrowheads="1"/>
            </p:cNvSpPr>
            <p:nvPr/>
          </p:nvSpPr>
          <p:spPr bwMode="auto">
            <a:xfrm>
              <a:off x="-1587"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13" name="Oval 14">
              <a:extLst>
                <a:ext uri="{FF2B5EF4-FFF2-40B4-BE49-F238E27FC236}">
                  <a16:creationId xmlns:a16="http://schemas.microsoft.com/office/drawing/2014/main" id="{E939BD00-47B2-AF84-6481-FC6D266B933A}"/>
                </a:ext>
              </a:extLst>
            </p:cNvPr>
            <p:cNvSpPr>
              <a:spLocks noChangeArrowheads="1"/>
            </p:cNvSpPr>
            <p:nvPr/>
          </p:nvSpPr>
          <p:spPr bwMode="auto">
            <a:xfrm>
              <a:off x="85725"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14" name="Oval 15">
              <a:extLst>
                <a:ext uri="{FF2B5EF4-FFF2-40B4-BE49-F238E27FC236}">
                  <a16:creationId xmlns:a16="http://schemas.microsoft.com/office/drawing/2014/main" id="{3247BFCB-8D78-A506-7B1C-F4FFA425C85B}"/>
                </a:ext>
              </a:extLst>
            </p:cNvPr>
            <p:cNvSpPr>
              <a:spLocks noChangeArrowheads="1"/>
            </p:cNvSpPr>
            <p:nvPr/>
          </p:nvSpPr>
          <p:spPr bwMode="auto">
            <a:xfrm>
              <a:off x="171450"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sp>
          <p:nvSpPr>
            <p:cNvPr id="15" name="Oval 16">
              <a:extLst>
                <a:ext uri="{FF2B5EF4-FFF2-40B4-BE49-F238E27FC236}">
                  <a16:creationId xmlns:a16="http://schemas.microsoft.com/office/drawing/2014/main" id="{B4410486-EA59-BC01-71A7-DDAC2A1EA4CB}"/>
                </a:ext>
              </a:extLst>
            </p:cNvPr>
            <p:cNvSpPr>
              <a:spLocks noChangeArrowheads="1"/>
            </p:cNvSpPr>
            <p:nvPr/>
          </p:nvSpPr>
          <p:spPr bwMode="auto">
            <a:xfrm>
              <a:off x="261938" y="4763"/>
              <a:ext cx="36512" cy="428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a:latin typeface="+mn-lt"/>
              </a:endParaRPr>
            </a:p>
          </p:txBody>
        </p:sp>
      </p:grpSp>
      <p:sp>
        <p:nvSpPr>
          <p:cNvPr id="18" name="Title 17">
            <a:extLst>
              <a:ext uri="{FF2B5EF4-FFF2-40B4-BE49-F238E27FC236}">
                <a16:creationId xmlns:a16="http://schemas.microsoft.com/office/drawing/2014/main" id="{B3FE10FD-D9C0-C344-A74A-C6F10F75D789}"/>
              </a:ext>
            </a:extLst>
          </p:cNvPr>
          <p:cNvSpPr>
            <a:spLocks noGrp="1"/>
          </p:cNvSpPr>
          <p:nvPr>
            <p:ph type="title"/>
          </p:nvPr>
        </p:nvSpPr>
        <p:spPr>
          <a:xfrm>
            <a:off x="1008176" y="2103437"/>
            <a:ext cx="3815716" cy="1325563"/>
          </a:xfrm>
        </p:spPr>
        <p:txBody>
          <a:bodyPr/>
          <a:lstStyle>
            <a:lvl1pPr algn="ctr">
              <a:defRPr/>
            </a:lvl1pPr>
          </a:lstStyle>
          <a:p>
            <a:r>
              <a:rPr lang="en-US"/>
              <a:t>Click to edit Master title style</a:t>
            </a:r>
            <a:endParaRPr lang="en-MY"/>
          </a:p>
        </p:txBody>
      </p:sp>
    </p:spTree>
    <p:extLst>
      <p:ext uri="{BB962C8B-B14F-4D97-AF65-F5344CB8AC3E}">
        <p14:creationId xmlns:p14="http://schemas.microsoft.com/office/powerpoint/2010/main" val="360316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_05">
    <p:bg>
      <p:bgPr>
        <a:solidFill>
          <a:srgbClr val="C04C4C"/>
        </a:solidFill>
        <a:effectLst/>
      </p:bgPr>
    </p:bg>
    <p:spTree>
      <p:nvGrpSpPr>
        <p:cNvPr id="1" name=""/>
        <p:cNvGrpSpPr/>
        <p:nvPr/>
      </p:nvGrpSpPr>
      <p:grpSpPr>
        <a:xfrm>
          <a:off x="0" y="0"/>
          <a:ext cx="0" cy="0"/>
          <a:chOff x="0" y="0"/>
          <a:chExt cx="0" cy="0"/>
        </a:xfrm>
      </p:grpSpPr>
      <p:sp>
        <p:nvSpPr>
          <p:cNvPr id="14" name="Freeform 16">
            <a:extLst>
              <a:ext uri="{FF2B5EF4-FFF2-40B4-BE49-F238E27FC236}">
                <a16:creationId xmlns:a16="http://schemas.microsoft.com/office/drawing/2014/main" id="{955C00B2-487B-35F9-EFC4-6711B63378F0}"/>
              </a:ext>
            </a:extLst>
          </p:cNvPr>
          <p:cNvSpPr>
            <a:spLocks/>
          </p:cNvSpPr>
          <p:nvPr userDrawn="1"/>
        </p:nvSpPr>
        <p:spPr bwMode="auto">
          <a:xfrm rot="10800000">
            <a:off x="11064240" y="0"/>
            <a:ext cx="1127760" cy="1447800"/>
          </a:xfrm>
          <a:custGeom>
            <a:avLst/>
            <a:gdLst>
              <a:gd name="T0" fmla="*/ 1 w 343"/>
              <a:gd name="T1" fmla="*/ 0 h 344"/>
              <a:gd name="T2" fmla="*/ 343 w 343"/>
              <a:gd name="T3" fmla="*/ 343 h 344"/>
              <a:gd name="T4" fmla="*/ 43 w 343"/>
              <a:gd name="T5" fmla="*/ 344 h 344"/>
              <a:gd name="T6" fmla="*/ 0 w 343"/>
              <a:gd name="T7" fmla="*/ 301 h 344"/>
              <a:gd name="T8" fmla="*/ 1 w 343"/>
              <a:gd name="T9" fmla="*/ 0 h 344"/>
              <a:gd name="connsiteX0" fmla="*/ 30 w 10001"/>
              <a:gd name="connsiteY0" fmla="*/ 0 h 10000"/>
              <a:gd name="connsiteX1" fmla="*/ 10001 w 10001"/>
              <a:gd name="connsiteY1" fmla="*/ 9971 h 10000"/>
              <a:gd name="connsiteX2" fmla="*/ 1255 w 10001"/>
              <a:gd name="connsiteY2" fmla="*/ 10000 h 10000"/>
              <a:gd name="connsiteX3" fmla="*/ 1 w 10001"/>
              <a:gd name="connsiteY3" fmla="*/ 8750 h 10000"/>
              <a:gd name="connsiteX4" fmla="*/ 30 w 10001"/>
              <a:gd name="connsiteY4" fmla="*/ 0 h 10000"/>
              <a:gd name="connsiteX0" fmla="*/ 30 w 10001"/>
              <a:gd name="connsiteY0" fmla="*/ 0 h 10000"/>
              <a:gd name="connsiteX1" fmla="*/ 10001 w 10001"/>
              <a:gd name="connsiteY1" fmla="*/ 9971 h 10000"/>
              <a:gd name="connsiteX2" fmla="*/ 1255 w 10001"/>
              <a:gd name="connsiteY2" fmla="*/ 10000 h 10000"/>
              <a:gd name="connsiteX3" fmla="*/ 1 w 10001"/>
              <a:gd name="connsiteY3" fmla="*/ 8750 h 10000"/>
              <a:gd name="connsiteX4" fmla="*/ 30 w 10001"/>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30" y="0"/>
                </a:moveTo>
                <a:lnTo>
                  <a:pt x="10001" y="9971"/>
                </a:lnTo>
                <a:lnTo>
                  <a:pt x="1255" y="10000"/>
                </a:lnTo>
                <a:cubicBezTo>
                  <a:pt x="-92" y="10000"/>
                  <a:pt x="1" y="9419"/>
                  <a:pt x="1" y="8750"/>
                </a:cubicBezTo>
                <a:cubicBezTo>
                  <a:pt x="11" y="5833"/>
                  <a:pt x="20" y="2917"/>
                  <a:pt x="30" y="0"/>
                </a:cubicBezTo>
                <a:close/>
              </a:path>
            </a:pathLst>
          </a:custGeom>
          <a:solidFill>
            <a:srgbClr val="C04C4C"/>
          </a:solidFill>
          <a:ln>
            <a:noFill/>
          </a:ln>
          <a:effectLst>
            <a:innerShdw blurRad="901700" dist="50800" dir="18900000">
              <a:prstClr val="black">
                <a:alpha val="3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4" name="Rectangle 23">
            <a:extLst>
              <a:ext uri="{FF2B5EF4-FFF2-40B4-BE49-F238E27FC236}">
                <a16:creationId xmlns:a16="http://schemas.microsoft.com/office/drawing/2014/main" id="{561A13B1-4FE2-47EF-C699-2F5D32C46C7B}"/>
              </a:ext>
            </a:extLst>
          </p:cNvPr>
          <p:cNvSpPr/>
          <p:nvPr userDrawn="1"/>
        </p:nvSpPr>
        <p:spPr>
          <a:xfrm>
            <a:off x="0" y="0"/>
            <a:ext cx="5148943" cy="6858000"/>
          </a:xfrm>
          <a:prstGeom prst="rect">
            <a:avLst/>
          </a:prstGeom>
          <a:solidFill>
            <a:schemeClr val="tx1">
              <a:lumMod val="75000"/>
              <a:lumOff val="25000"/>
            </a:schemeClr>
          </a:solidFill>
          <a:ln>
            <a:solidFill>
              <a:schemeClr val="tx2">
                <a:lumMod val="25000"/>
                <a:lumOff val="75000"/>
              </a:schemeClr>
            </a:solidFill>
          </a:ln>
          <a:effectLst>
            <a:outerShdw blurRad="457200" dist="215900" sx="96000" sy="96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 name="Footer Placeholder 7">
            <a:extLst>
              <a:ext uri="{FF2B5EF4-FFF2-40B4-BE49-F238E27FC236}">
                <a16:creationId xmlns:a16="http://schemas.microsoft.com/office/drawing/2014/main" id="{38B5F1C4-1CE7-DD7E-48D5-4216747D32ED}"/>
              </a:ext>
            </a:extLst>
          </p:cNvPr>
          <p:cNvSpPr>
            <a:spLocks noGrp="1"/>
          </p:cNvSpPr>
          <p:nvPr>
            <p:ph type="ftr" sz="quarter" idx="10"/>
          </p:nvPr>
        </p:nvSpPr>
        <p:spPr/>
        <p:txBody>
          <a:bodyPr/>
          <a:lstStyle/>
          <a:p>
            <a:endParaRPr lang="en-MY"/>
          </a:p>
        </p:txBody>
      </p:sp>
      <p:sp>
        <p:nvSpPr>
          <p:cNvPr id="9" name="Slide Number Placeholder 8">
            <a:extLst>
              <a:ext uri="{FF2B5EF4-FFF2-40B4-BE49-F238E27FC236}">
                <a16:creationId xmlns:a16="http://schemas.microsoft.com/office/drawing/2014/main" id="{A6223489-9DE8-D078-A240-0B0232406F2D}"/>
              </a:ext>
            </a:extLst>
          </p:cNvPr>
          <p:cNvSpPr>
            <a:spLocks noGrp="1"/>
          </p:cNvSpPr>
          <p:nvPr>
            <p:ph type="sldNum" sz="quarter" idx="11"/>
          </p:nvPr>
        </p:nvSpPr>
        <p:spPr/>
        <p:txBody>
          <a:bodyPr/>
          <a:lstStyle/>
          <a:p>
            <a:fld id="{7737D3DD-0AB3-4F16-99FA-6262B2B4036D}" type="slidenum">
              <a:rPr lang="en-MY" smtClean="0"/>
              <a:t>‹#›</a:t>
            </a:fld>
            <a:endParaRPr lang="en-MY"/>
          </a:p>
        </p:txBody>
      </p:sp>
      <p:sp>
        <p:nvSpPr>
          <p:cNvPr id="21" name="Title 20">
            <a:extLst>
              <a:ext uri="{FF2B5EF4-FFF2-40B4-BE49-F238E27FC236}">
                <a16:creationId xmlns:a16="http://schemas.microsoft.com/office/drawing/2014/main" id="{5B65FFBD-94D0-7BC8-3B24-CAF4FC2B7924}"/>
              </a:ext>
            </a:extLst>
          </p:cNvPr>
          <p:cNvSpPr>
            <a:spLocks noGrp="1"/>
          </p:cNvSpPr>
          <p:nvPr>
            <p:ph type="title"/>
          </p:nvPr>
        </p:nvSpPr>
        <p:spPr>
          <a:xfrm>
            <a:off x="500742" y="1286581"/>
            <a:ext cx="4169229" cy="1325563"/>
          </a:xfrm>
        </p:spPr>
        <p:txBody>
          <a:bodyPr/>
          <a:lstStyle>
            <a:lvl1pPr>
              <a:defRPr>
                <a:solidFill>
                  <a:schemeClr val="bg1"/>
                </a:solidFill>
              </a:defRPr>
            </a:lvl1pPr>
          </a:lstStyle>
          <a:p>
            <a:r>
              <a:rPr lang="en-US" dirty="0"/>
              <a:t>Click to edit Master title style</a:t>
            </a:r>
            <a:endParaRPr lang="en-MY" dirty="0"/>
          </a:p>
        </p:txBody>
      </p:sp>
      <p:sp>
        <p:nvSpPr>
          <p:cNvPr id="23" name="Picture Placeholder 22">
            <a:extLst>
              <a:ext uri="{FF2B5EF4-FFF2-40B4-BE49-F238E27FC236}">
                <a16:creationId xmlns:a16="http://schemas.microsoft.com/office/drawing/2014/main" id="{062D7562-98EB-7777-7293-CA6B3C3C6E27}"/>
              </a:ext>
            </a:extLst>
          </p:cNvPr>
          <p:cNvSpPr>
            <a:spLocks noGrp="1"/>
          </p:cNvSpPr>
          <p:nvPr>
            <p:ph type="pic" sz="quarter" idx="12"/>
          </p:nvPr>
        </p:nvSpPr>
        <p:spPr>
          <a:xfrm>
            <a:off x="8752114" y="733425"/>
            <a:ext cx="2939143" cy="2363380"/>
          </a:xfrm>
        </p:spPr>
        <p:txBody>
          <a:bodyPr/>
          <a:lstStyle/>
          <a:p>
            <a:endParaRPr lang="en-MY"/>
          </a:p>
        </p:txBody>
      </p:sp>
      <p:sp>
        <p:nvSpPr>
          <p:cNvPr id="26" name="Picture Placeholder 22">
            <a:extLst>
              <a:ext uri="{FF2B5EF4-FFF2-40B4-BE49-F238E27FC236}">
                <a16:creationId xmlns:a16="http://schemas.microsoft.com/office/drawing/2014/main" id="{B3311D2B-C82E-1CAD-A451-9734F58E57B4}"/>
              </a:ext>
            </a:extLst>
          </p:cNvPr>
          <p:cNvSpPr>
            <a:spLocks noGrp="1"/>
          </p:cNvSpPr>
          <p:nvPr>
            <p:ph type="pic" sz="quarter" idx="14"/>
          </p:nvPr>
        </p:nvSpPr>
        <p:spPr>
          <a:xfrm>
            <a:off x="5595258" y="733425"/>
            <a:ext cx="2939143" cy="2363380"/>
          </a:xfrm>
        </p:spPr>
        <p:txBody>
          <a:bodyPr/>
          <a:lstStyle/>
          <a:p>
            <a:endParaRPr lang="en-MY"/>
          </a:p>
        </p:txBody>
      </p:sp>
      <p:sp>
        <p:nvSpPr>
          <p:cNvPr id="27" name="Picture Placeholder 22">
            <a:extLst>
              <a:ext uri="{FF2B5EF4-FFF2-40B4-BE49-F238E27FC236}">
                <a16:creationId xmlns:a16="http://schemas.microsoft.com/office/drawing/2014/main" id="{74429CBD-241C-5A28-0B76-94FBEBD0C02B}"/>
              </a:ext>
            </a:extLst>
          </p:cNvPr>
          <p:cNvSpPr>
            <a:spLocks noGrp="1"/>
          </p:cNvSpPr>
          <p:nvPr>
            <p:ph type="pic" sz="quarter" idx="15"/>
          </p:nvPr>
        </p:nvSpPr>
        <p:spPr>
          <a:xfrm>
            <a:off x="8752114" y="3244668"/>
            <a:ext cx="2939143" cy="2363380"/>
          </a:xfrm>
        </p:spPr>
        <p:txBody>
          <a:bodyPr/>
          <a:lstStyle/>
          <a:p>
            <a:endParaRPr lang="en-MY"/>
          </a:p>
        </p:txBody>
      </p:sp>
      <p:sp>
        <p:nvSpPr>
          <p:cNvPr id="28" name="Picture Placeholder 22">
            <a:extLst>
              <a:ext uri="{FF2B5EF4-FFF2-40B4-BE49-F238E27FC236}">
                <a16:creationId xmlns:a16="http://schemas.microsoft.com/office/drawing/2014/main" id="{CFCC5C12-97DC-F983-E825-5420E2382DF3}"/>
              </a:ext>
            </a:extLst>
          </p:cNvPr>
          <p:cNvSpPr>
            <a:spLocks noGrp="1"/>
          </p:cNvSpPr>
          <p:nvPr>
            <p:ph type="pic" sz="quarter" idx="16"/>
          </p:nvPr>
        </p:nvSpPr>
        <p:spPr>
          <a:xfrm>
            <a:off x="5595258" y="3244668"/>
            <a:ext cx="2939143" cy="2363380"/>
          </a:xfrm>
        </p:spPr>
        <p:txBody>
          <a:bodyPr/>
          <a:lstStyle/>
          <a:p>
            <a:endParaRPr lang="en-MY"/>
          </a:p>
        </p:txBody>
      </p:sp>
      <p:pic>
        <p:nvPicPr>
          <p:cNvPr id="12" name="Picture 11" descr="Logo&#10;&#10;Description automatically generated">
            <a:extLst>
              <a:ext uri="{FF2B5EF4-FFF2-40B4-BE49-F238E27FC236}">
                <a16:creationId xmlns:a16="http://schemas.microsoft.com/office/drawing/2014/main" id="{3AA3835C-FADD-1650-B8D8-CE293B5F5B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0580" y="6338033"/>
            <a:ext cx="1069391" cy="361688"/>
          </a:xfrm>
          <a:prstGeom prst="rect">
            <a:avLst/>
          </a:prstGeom>
        </p:spPr>
      </p:pic>
    </p:spTree>
    <p:extLst>
      <p:ext uri="{BB962C8B-B14F-4D97-AF65-F5344CB8AC3E}">
        <p14:creationId xmlns:p14="http://schemas.microsoft.com/office/powerpoint/2010/main" val="235033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_layou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2AE6E-5012-F925-B9E0-2C9A3DBC0A6A}"/>
              </a:ext>
            </a:extLst>
          </p:cNvPr>
          <p:cNvSpPr/>
          <p:nvPr userDrawn="1"/>
        </p:nvSpPr>
        <p:spPr>
          <a:xfrm>
            <a:off x="0" y="-1"/>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5">
            <a:extLst>
              <a:ext uri="{FF2B5EF4-FFF2-40B4-BE49-F238E27FC236}">
                <a16:creationId xmlns:a16="http://schemas.microsoft.com/office/drawing/2014/main" id="{E6CB95AD-15CE-F7B7-4048-D4BC4039F11A}"/>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5" name="Diagonal Stripe 4">
            <a:extLst>
              <a:ext uri="{FF2B5EF4-FFF2-40B4-BE49-F238E27FC236}">
                <a16:creationId xmlns:a16="http://schemas.microsoft.com/office/drawing/2014/main" id="{2C42E429-2984-FD06-B980-5826B41BC123}"/>
              </a:ext>
            </a:extLst>
          </p:cNvPr>
          <p:cNvSpPr/>
          <p:nvPr userDrawn="1"/>
        </p:nvSpPr>
        <p:spPr>
          <a:xfrm>
            <a:off x="0" y="0"/>
            <a:ext cx="5606143" cy="6858000"/>
          </a:xfrm>
          <a:prstGeom prst="diagStripe">
            <a:avLst/>
          </a:prstGeom>
          <a:solidFill>
            <a:schemeClr val="bg1">
              <a:lumMod val="7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solidFill>
                <a:schemeClr val="tx1"/>
              </a:solidFill>
            </a:endParaRPr>
          </a:p>
        </p:txBody>
      </p:sp>
      <p:sp>
        <p:nvSpPr>
          <p:cNvPr id="7" name="Rectangle 6">
            <a:extLst>
              <a:ext uri="{FF2B5EF4-FFF2-40B4-BE49-F238E27FC236}">
                <a16:creationId xmlns:a16="http://schemas.microsoft.com/office/drawing/2014/main" id="{3368261F-6835-9486-4798-B9A07195D78C}"/>
              </a:ext>
            </a:extLst>
          </p:cNvPr>
          <p:cNvSpPr/>
          <p:nvPr userDrawn="1"/>
        </p:nvSpPr>
        <p:spPr>
          <a:xfrm rot="10800000">
            <a:off x="209321" y="0"/>
            <a:ext cx="99164" cy="3058510"/>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 name="Rectangle 7">
            <a:extLst>
              <a:ext uri="{FF2B5EF4-FFF2-40B4-BE49-F238E27FC236}">
                <a16:creationId xmlns:a16="http://schemas.microsoft.com/office/drawing/2014/main" id="{A847E563-BFAE-519A-4A8B-22300B086917}"/>
              </a:ext>
            </a:extLst>
          </p:cNvPr>
          <p:cNvSpPr/>
          <p:nvPr userDrawn="1"/>
        </p:nvSpPr>
        <p:spPr>
          <a:xfrm rot="10800000">
            <a:off x="209518" y="3139623"/>
            <a:ext cx="99164" cy="433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0" name="Rectangle 9">
            <a:extLst>
              <a:ext uri="{FF2B5EF4-FFF2-40B4-BE49-F238E27FC236}">
                <a16:creationId xmlns:a16="http://schemas.microsoft.com/office/drawing/2014/main" id="{BBFDF2C4-A780-511B-093B-368D5530493C}"/>
              </a:ext>
            </a:extLst>
          </p:cNvPr>
          <p:cNvSpPr/>
          <p:nvPr userDrawn="1"/>
        </p:nvSpPr>
        <p:spPr>
          <a:xfrm rot="10800000">
            <a:off x="209321" y="3654629"/>
            <a:ext cx="99164" cy="433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12" name="Picture 11" descr="Logo&#10;&#10;Description automatically generated">
            <a:extLst>
              <a:ext uri="{FF2B5EF4-FFF2-40B4-BE49-F238E27FC236}">
                <a16:creationId xmlns:a16="http://schemas.microsoft.com/office/drawing/2014/main" id="{1E7417D1-014A-5984-58A6-AA6486BF75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0580" y="6338033"/>
            <a:ext cx="1069391" cy="361688"/>
          </a:xfrm>
          <a:prstGeom prst="rect">
            <a:avLst/>
          </a:prstGeom>
        </p:spPr>
      </p:pic>
    </p:spTree>
    <p:extLst>
      <p:ext uri="{BB962C8B-B14F-4D97-AF65-F5344CB8AC3E}">
        <p14:creationId xmlns:p14="http://schemas.microsoft.com/office/powerpoint/2010/main" val="1792788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_layout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A5AEAA-D9F4-2E35-437C-BA8524DF94F6}"/>
              </a:ext>
            </a:extLst>
          </p:cNvPr>
          <p:cNvSpPr/>
          <p:nvPr userDrawn="1"/>
        </p:nvSpPr>
        <p:spPr>
          <a:xfrm flipH="1">
            <a:off x="11899557" y="0"/>
            <a:ext cx="61784" cy="6277232"/>
          </a:xfrm>
          <a:prstGeom prst="rect">
            <a:avLst/>
          </a:prstGeom>
          <a:solidFill>
            <a:srgbClr val="C04C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6" name="Picture 5">
            <a:extLst>
              <a:ext uri="{FF2B5EF4-FFF2-40B4-BE49-F238E27FC236}">
                <a16:creationId xmlns:a16="http://schemas.microsoft.com/office/drawing/2014/main" id="{E6CB95AD-15CE-F7B7-4048-D4BC4039F11A}"/>
              </a:ext>
            </a:extLst>
          </p:cNvPr>
          <p:cNvPicPr>
            <a:picLocks noChangeAspect="1"/>
          </p:cNvPicPr>
          <p:nvPr userDrawn="1"/>
        </p:nvPicPr>
        <p:blipFill>
          <a:blip r:embed="rId2"/>
          <a:stretch>
            <a:fillRect/>
          </a:stretch>
        </p:blipFill>
        <p:spPr>
          <a:xfrm flipV="1">
            <a:off x="-5939" y="3718377"/>
            <a:ext cx="12192000" cy="3139623"/>
          </a:xfrm>
          <a:prstGeom prst="rect">
            <a:avLst/>
          </a:prstGeom>
        </p:spPr>
      </p:pic>
      <p:sp>
        <p:nvSpPr>
          <p:cNvPr id="5" name="Diagonal Stripe 4">
            <a:extLst>
              <a:ext uri="{FF2B5EF4-FFF2-40B4-BE49-F238E27FC236}">
                <a16:creationId xmlns:a16="http://schemas.microsoft.com/office/drawing/2014/main" id="{2C42E429-2984-FD06-B980-5826B41BC123}"/>
              </a:ext>
            </a:extLst>
          </p:cNvPr>
          <p:cNvSpPr/>
          <p:nvPr userDrawn="1"/>
        </p:nvSpPr>
        <p:spPr>
          <a:xfrm>
            <a:off x="0" y="0"/>
            <a:ext cx="5606143" cy="6858000"/>
          </a:xfrm>
          <a:prstGeom prst="diagStripe">
            <a:avLst/>
          </a:prstGeom>
          <a:solidFill>
            <a:schemeClr val="bg1">
              <a:lumMod val="7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solidFill>
                <a:schemeClr val="tx1"/>
              </a:solidFill>
            </a:endParaRPr>
          </a:p>
        </p:txBody>
      </p:sp>
      <p:pic>
        <p:nvPicPr>
          <p:cNvPr id="7" name="Picture 6" descr="Logo&#10;&#10;Description automatically generated">
            <a:extLst>
              <a:ext uri="{FF2B5EF4-FFF2-40B4-BE49-F238E27FC236}">
                <a16:creationId xmlns:a16="http://schemas.microsoft.com/office/drawing/2014/main" id="{B1924BF6-BCDA-9AF9-A625-9294B79A5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7655" y="6401122"/>
            <a:ext cx="1067458" cy="361688"/>
          </a:xfrm>
          <a:prstGeom prst="rect">
            <a:avLst/>
          </a:prstGeom>
        </p:spPr>
      </p:pic>
    </p:spTree>
    <p:extLst>
      <p:ext uri="{BB962C8B-B14F-4D97-AF65-F5344CB8AC3E}">
        <p14:creationId xmlns:p14="http://schemas.microsoft.com/office/powerpoint/2010/main" val="36414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37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71898-202E-A9B0-5802-EB291E6E6BDA}"/>
              </a:ext>
            </a:extLst>
          </p:cNvPr>
          <p:cNvSpPr>
            <a:spLocks noGrp="1"/>
          </p:cNvSpPr>
          <p:nvPr>
            <p:ph type="title"/>
          </p:nvPr>
        </p:nvSpPr>
        <p:spPr>
          <a:xfrm>
            <a:off x="838200" y="336550"/>
            <a:ext cx="10515600" cy="1325563"/>
          </a:xfrm>
          <a:prstGeom prst="rect">
            <a:avLst/>
          </a:prstGeom>
        </p:spPr>
        <p:txBody>
          <a:bodyPr vert="horz" lIns="91440" tIns="45720" rIns="91440" bIns="45720" rtlCol="0" anchor="ctr">
            <a:normAutofit/>
          </a:bodyPr>
          <a:lstStyle/>
          <a:p>
            <a:r>
              <a:rPr lang="en-US" dirty="0"/>
              <a:t>Click to edit Master title style</a:t>
            </a:r>
            <a:endParaRPr lang="en-MY" dirty="0"/>
          </a:p>
        </p:txBody>
      </p:sp>
      <p:sp>
        <p:nvSpPr>
          <p:cNvPr id="3" name="Text Placeholder 2">
            <a:extLst>
              <a:ext uri="{FF2B5EF4-FFF2-40B4-BE49-F238E27FC236}">
                <a16:creationId xmlns:a16="http://schemas.microsoft.com/office/drawing/2014/main" id="{7E086769-6690-B393-F5E4-DCECFF4195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55DC639E-4B25-1826-B194-296A678A915A}"/>
              </a:ext>
            </a:extLst>
          </p:cNvPr>
          <p:cNvSpPr>
            <a:spLocks noGrp="1"/>
          </p:cNvSpPr>
          <p:nvPr>
            <p:ph type="ftr" sz="quarter" idx="3"/>
          </p:nvPr>
        </p:nvSpPr>
        <p:spPr>
          <a:xfrm>
            <a:off x="186887" y="644403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dirty="0"/>
          </a:p>
        </p:txBody>
      </p:sp>
      <p:sp>
        <p:nvSpPr>
          <p:cNvPr id="9" name="Freeform: Shape 8">
            <a:extLst>
              <a:ext uri="{FF2B5EF4-FFF2-40B4-BE49-F238E27FC236}">
                <a16:creationId xmlns:a16="http://schemas.microsoft.com/office/drawing/2014/main" id="{F6E48471-839B-1190-2A8F-CDE90D81E453}"/>
              </a:ext>
            </a:extLst>
          </p:cNvPr>
          <p:cNvSpPr/>
          <p:nvPr userDrawn="1"/>
        </p:nvSpPr>
        <p:spPr>
          <a:xfrm>
            <a:off x="5553075" y="6413500"/>
            <a:ext cx="1085850" cy="444500"/>
          </a:xfrm>
          <a:custGeom>
            <a:avLst/>
            <a:gdLst>
              <a:gd name="connsiteX0" fmla="*/ 550981 w 2344943"/>
              <a:gd name="connsiteY0" fmla="*/ 0 h 407428"/>
              <a:gd name="connsiteX1" fmla="*/ 940996 w 2344943"/>
              <a:gd name="connsiteY1" fmla="*/ 0 h 407428"/>
              <a:gd name="connsiteX2" fmla="*/ 1403945 w 2344943"/>
              <a:gd name="connsiteY2" fmla="*/ 0 h 407428"/>
              <a:gd name="connsiteX3" fmla="*/ 1793961 w 2344943"/>
              <a:gd name="connsiteY3" fmla="*/ 0 h 407428"/>
              <a:gd name="connsiteX4" fmla="*/ 2288061 w 2344943"/>
              <a:gd name="connsiteY4" fmla="*/ 355358 h 407428"/>
              <a:gd name="connsiteX5" fmla="*/ 2344943 w 2344943"/>
              <a:gd name="connsiteY5" fmla="*/ 407428 h 407428"/>
              <a:gd name="connsiteX6" fmla="*/ 0 w 2344943"/>
              <a:gd name="connsiteY6" fmla="*/ 407428 h 407428"/>
              <a:gd name="connsiteX7" fmla="*/ 56882 w 2344943"/>
              <a:gd name="connsiteY7" fmla="*/ 355358 h 407428"/>
              <a:gd name="connsiteX8" fmla="*/ 550981 w 2344943"/>
              <a:gd name="connsiteY8" fmla="*/ 0 h 40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43" h="407428">
                <a:moveTo>
                  <a:pt x="550981" y="0"/>
                </a:moveTo>
                <a:lnTo>
                  <a:pt x="940996" y="0"/>
                </a:lnTo>
                <a:lnTo>
                  <a:pt x="1403945" y="0"/>
                </a:lnTo>
                <a:lnTo>
                  <a:pt x="1793961" y="0"/>
                </a:lnTo>
                <a:cubicBezTo>
                  <a:pt x="2111814" y="387"/>
                  <a:pt x="2144200" y="198956"/>
                  <a:pt x="2288061" y="355358"/>
                </a:cubicBezTo>
                <a:lnTo>
                  <a:pt x="2344943" y="407428"/>
                </a:lnTo>
                <a:lnTo>
                  <a:pt x="0" y="407428"/>
                </a:lnTo>
                <a:lnTo>
                  <a:pt x="56882" y="355358"/>
                </a:lnTo>
                <a:cubicBezTo>
                  <a:pt x="200743" y="198956"/>
                  <a:pt x="233129" y="387"/>
                  <a:pt x="550981"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9B71315-3089-4F92-F4F2-BBC69C1FAA52}"/>
              </a:ext>
            </a:extLst>
          </p:cNvPr>
          <p:cNvSpPr>
            <a:spLocks noGrp="1"/>
          </p:cNvSpPr>
          <p:nvPr>
            <p:ph type="sldNum" sz="quarter" idx="4"/>
          </p:nvPr>
        </p:nvSpPr>
        <p:spPr>
          <a:xfrm>
            <a:off x="4718816" y="6433021"/>
            <a:ext cx="2743200" cy="365125"/>
          </a:xfrm>
          <a:prstGeom prst="rect">
            <a:avLst/>
          </a:prstGeom>
        </p:spPr>
        <p:txBody>
          <a:bodyPr vert="horz" lIns="91440" tIns="45720" rIns="91440" bIns="45720" rtlCol="0" anchor="ctr"/>
          <a:lstStyle>
            <a:lvl1pPr algn="ctr">
              <a:defRPr sz="1400">
                <a:solidFill>
                  <a:schemeClr val="tx1">
                    <a:lumMod val="85000"/>
                    <a:lumOff val="15000"/>
                  </a:schemeClr>
                </a:solidFill>
              </a:defRPr>
            </a:lvl1pPr>
          </a:lstStyle>
          <a:p>
            <a:fld id="{7737D3DD-0AB3-4F16-99FA-6262B2B4036D}" type="slidenum">
              <a:rPr lang="en-MY" smtClean="0"/>
              <a:pPr/>
              <a:t>‹#›</a:t>
            </a:fld>
            <a:endParaRPr lang="en-MY" dirty="0"/>
          </a:p>
        </p:txBody>
      </p:sp>
    </p:spTree>
    <p:extLst>
      <p:ext uri="{BB962C8B-B14F-4D97-AF65-F5344CB8AC3E}">
        <p14:creationId xmlns:p14="http://schemas.microsoft.com/office/powerpoint/2010/main" val="2158109776"/>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49" r:id="rId3"/>
    <p:sldLayoutId id="2147483654" r:id="rId4"/>
    <p:sldLayoutId id="2147483650" r:id="rId5"/>
    <p:sldLayoutId id="2147483651" r:id="rId6"/>
    <p:sldLayoutId id="2147483652" r:id="rId7"/>
    <p:sldLayoutId id="2147483659" r:id="rId8"/>
    <p:sldLayoutId id="2147483665" r:id="rId9"/>
    <p:sldLayoutId id="2147483666" r:id="rId10"/>
    <p:sldLayoutId id="2147483653" r:id="rId11"/>
    <p:sldLayoutId id="2147483655" r:id="rId12"/>
    <p:sldLayoutId id="2147483663" r:id="rId13"/>
    <p:sldLayoutId id="2147483660" r:id="rId14"/>
    <p:sldLayoutId id="2147483656" r:id="rId15"/>
    <p:sldLayoutId id="2147483657" r:id="rId16"/>
    <p:sldLayoutId id="2147483658" r:id="rId17"/>
    <p:sldLayoutId id="2147483661" r:id="rId18"/>
    <p:sldLayoutId id="2147483664" r:id="rId19"/>
    <p:sldLayoutId id="2147483668" r:id="rId20"/>
    <p:sldLayoutId id="2147483669" r:id="rId21"/>
    <p:sldLayoutId id="2147483670" r:id="rId22"/>
    <p:sldLayoutId id="2147483672" r:id="rId23"/>
    <p:sldLayoutId id="2147483674" r:id="rId24"/>
    <p:sldLayoutId id="2147483675" r:id="rId25"/>
  </p:sldLayoutIdLst>
  <p:hf hdr="0" ftr="0" dt="0"/>
  <p:txStyles>
    <p:titleStyle>
      <a:lvl1pPr algn="l" defTabSz="914400" rtl="0" eaLnBrk="1" latinLnBrk="0" hangingPunct="1">
        <a:lnSpc>
          <a:spcPct val="90000"/>
        </a:lnSpc>
        <a:spcBef>
          <a:spcPct val="0"/>
        </a:spcBef>
        <a:buNone/>
        <a:defRPr sz="3200" b="1"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ohe.gov.my/en" TargetMode="Externa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tif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1.xml"/><Relationship Id="rId11" Type="http://schemas.openxmlformats.org/officeDocument/2006/relationships/image" Target="../media/image27.tiff"/><Relationship Id="rId5" Type="http://schemas.openxmlformats.org/officeDocument/2006/relationships/diagramQuickStyle" Target="../diagrams/quickStyle1.xml"/><Relationship Id="rId10" Type="http://schemas.openxmlformats.org/officeDocument/2006/relationships/image" Target="../media/image26.tiff"/><Relationship Id="rId4" Type="http://schemas.openxmlformats.org/officeDocument/2006/relationships/diagramLayout" Target="../diagrams/layout1.xml"/><Relationship Id="rId9" Type="http://schemas.openxmlformats.org/officeDocument/2006/relationships/image" Target="../media/image25.tiff"/></Relationships>
</file>

<file path=ppt/slides/_rels/slide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building, outdoor, sky&#10;&#10;Description automatically generated">
            <a:extLst>
              <a:ext uri="{FF2B5EF4-FFF2-40B4-BE49-F238E27FC236}">
                <a16:creationId xmlns:a16="http://schemas.microsoft.com/office/drawing/2014/main" id="{A5BD86E3-7E69-3A10-FD8C-8421D5633AF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410" r="3410"/>
          <a:stretch>
            <a:fillRect/>
          </a:stretch>
        </p:blipFill>
        <p:spPr>
          <a:xfrm>
            <a:off x="4512807" y="0"/>
            <a:ext cx="7679193" cy="7005082"/>
          </a:xfrm>
        </p:spPr>
      </p:pic>
      <p:sp>
        <p:nvSpPr>
          <p:cNvPr id="7" name="TextBox 6">
            <a:extLst>
              <a:ext uri="{FF2B5EF4-FFF2-40B4-BE49-F238E27FC236}">
                <a16:creationId xmlns:a16="http://schemas.microsoft.com/office/drawing/2014/main" id="{BF25D211-566E-D4E7-5C92-276F5A06127E}"/>
              </a:ext>
            </a:extLst>
          </p:cNvPr>
          <p:cNvSpPr txBox="1"/>
          <p:nvPr/>
        </p:nvSpPr>
        <p:spPr>
          <a:xfrm>
            <a:off x="114117" y="1748215"/>
            <a:ext cx="8301888" cy="1754326"/>
          </a:xfrm>
          <a:prstGeom prst="rect">
            <a:avLst/>
          </a:prstGeom>
          <a:noFill/>
        </p:spPr>
        <p:txBody>
          <a:bodyPr wrap="square" rtlCol="0">
            <a:spAutoFit/>
          </a:bodyPr>
          <a:lstStyle/>
          <a:p>
            <a:r>
              <a:rPr lang="en-US" sz="3600" b="1" kern="0" spc="300" dirty="0">
                <a:solidFill>
                  <a:schemeClr val="bg1"/>
                </a:solidFill>
              </a:rPr>
              <a:t>QUALITY ASSURANCE OF </a:t>
            </a:r>
          </a:p>
          <a:p>
            <a:r>
              <a:rPr lang="en-US" sz="3600" b="1" kern="0" spc="300" dirty="0">
                <a:solidFill>
                  <a:schemeClr val="bg1"/>
                </a:solidFill>
              </a:rPr>
              <a:t>HIGHER EDUCATION  IN</a:t>
            </a:r>
          </a:p>
          <a:p>
            <a:r>
              <a:rPr lang="en-US" sz="3600" b="1" kern="0" spc="300" dirty="0">
                <a:solidFill>
                  <a:schemeClr val="bg1"/>
                </a:solidFill>
              </a:rPr>
              <a:t> MALAYSIA: AN OVERVIEW</a:t>
            </a:r>
          </a:p>
        </p:txBody>
      </p:sp>
      <p:pic>
        <p:nvPicPr>
          <p:cNvPr id="2" name="Picture 1">
            <a:extLst>
              <a:ext uri="{FF2B5EF4-FFF2-40B4-BE49-F238E27FC236}">
                <a16:creationId xmlns:a16="http://schemas.microsoft.com/office/drawing/2014/main" id="{98AEFB19-EFB8-98E6-A643-877DE1B46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34" y="5250756"/>
            <a:ext cx="4257355" cy="320393"/>
          </a:xfrm>
          <a:prstGeom prst="rect">
            <a:avLst/>
          </a:prstGeom>
        </p:spPr>
      </p:pic>
    </p:spTree>
    <p:extLst>
      <p:ext uri="{BB962C8B-B14F-4D97-AF65-F5344CB8AC3E}">
        <p14:creationId xmlns:p14="http://schemas.microsoft.com/office/powerpoint/2010/main" val="32418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EA0752F-627C-B240-8FDB-8936A4164548}"/>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51DD9824-A1CB-B046-AD1D-792B2D89ED49}"/>
              </a:ext>
            </a:extLst>
          </p:cNvPr>
          <p:cNvSpPr>
            <a:spLocks noGrp="1"/>
          </p:cNvSpPr>
          <p:nvPr>
            <p:ph type="pic" sz="quarter" idx="11"/>
          </p:nvPr>
        </p:nvSpPr>
        <p:spPr/>
      </p:sp>
      <p:sp>
        <p:nvSpPr>
          <p:cNvPr id="4" name="Picture Placeholder 3">
            <a:extLst>
              <a:ext uri="{FF2B5EF4-FFF2-40B4-BE49-F238E27FC236}">
                <a16:creationId xmlns:a16="http://schemas.microsoft.com/office/drawing/2014/main" id="{4434CF68-A196-1344-A248-FCB2063EFFE4}"/>
              </a:ext>
            </a:extLst>
          </p:cNvPr>
          <p:cNvSpPr>
            <a:spLocks noGrp="1"/>
          </p:cNvSpPr>
          <p:nvPr>
            <p:ph type="pic" sz="quarter" idx="12"/>
          </p:nvPr>
        </p:nvSpPr>
        <p:spPr/>
      </p:sp>
      <p:sp>
        <p:nvSpPr>
          <p:cNvPr id="5" name="Picture Placeholder 4">
            <a:extLst>
              <a:ext uri="{FF2B5EF4-FFF2-40B4-BE49-F238E27FC236}">
                <a16:creationId xmlns:a16="http://schemas.microsoft.com/office/drawing/2014/main" id="{B5B22A29-9345-314A-8263-B5469572327F}"/>
              </a:ext>
            </a:extLst>
          </p:cNvPr>
          <p:cNvSpPr>
            <a:spLocks noGrp="1"/>
          </p:cNvSpPr>
          <p:nvPr>
            <p:ph type="pic" sz="quarter" idx="13"/>
          </p:nvPr>
        </p:nvSpPr>
        <p:spPr/>
      </p:sp>
      <p:pic>
        <p:nvPicPr>
          <p:cNvPr id="6" name="Picture 5">
            <a:extLst>
              <a:ext uri="{FF2B5EF4-FFF2-40B4-BE49-F238E27FC236}">
                <a16:creationId xmlns:a16="http://schemas.microsoft.com/office/drawing/2014/main" id="{BE5D9644-E671-4548-B91D-991499FDEF91}"/>
              </a:ext>
            </a:extLst>
          </p:cNvPr>
          <p:cNvPicPr>
            <a:picLocks noChangeAspect="1"/>
          </p:cNvPicPr>
          <p:nvPr/>
        </p:nvPicPr>
        <p:blipFill>
          <a:blip r:embed="rId2"/>
          <a:stretch>
            <a:fillRect/>
          </a:stretch>
        </p:blipFill>
        <p:spPr>
          <a:xfrm>
            <a:off x="1040334" y="874239"/>
            <a:ext cx="10523309" cy="6061971"/>
          </a:xfrm>
          <a:prstGeom prst="rect">
            <a:avLst/>
          </a:prstGeom>
        </p:spPr>
      </p:pic>
      <p:sp>
        <p:nvSpPr>
          <p:cNvPr id="8" name="TextBox 7">
            <a:extLst>
              <a:ext uri="{FF2B5EF4-FFF2-40B4-BE49-F238E27FC236}">
                <a16:creationId xmlns:a16="http://schemas.microsoft.com/office/drawing/2014/main" id="{4DBA01F3-F8BE-BF4F-9678-CB1529D850DE}"/>
              </a:ext>
            </a:extLst>
          </p:cNvPr>
          <p:cNvSpPr txBox="1"/>
          <p:nvPr/>
        </p:nvSpPr>
        <p:spPr>
          <a:xfrm>
            <a:off x="0" y="0"/>
            <a:ext cx="12379569" cy="830997"/>
          </a:xfrm>
          <a:prstGeom prst="rect">
            <a:avLst/>
          </a:prstGeom>
          <a:solidFill>
            <a:schemeClr val="accent3">
              <a:lumMod val="75000"/>
            </a:schemeClr>
          </a:solidFill>
        </p:spPr>
        <p:txBody>
          <a:bodyPr wrap="square">
            <a:spAutoFit/>
          </a:bodyPr>
          <a:lstStyle/>
          <a:p>
            <a:pPr>
              <a:defRPr/>
            </a:pPr>
            <a:r>
              <a:rPr lang="en-US" sz="2400" dirty="0">
                <a:solidFill>
                  <a:schemeClr val="bg1"/>
                </a:solidFill>
                <a:latin typeface="Arial" panose="020B0604020202020204" pitchFamily="34" charset="0"/>
              </a:rPr>
              <a:t>Assessment tools : 1.Malaysian Qualifications Framework (MQF 2.0)</a:t>
            </a:r>
          </a:p>
          <a:p>
            <a:pPr>
              <a:defRPr/>
            </a:pPr>
            <a:endParaRPr lang="en-MY" sz="2400" dirty="0">
              <a:solidFill>
                <a:schemeClr val="bg1"/>
              </a:solidFill>
              <a:latin typeface="Arial" panose="020B0604020202020204" pitchFamily="34" charset="0"/>
            </a:endParaRPr>
          </a:p>
        </p:txBody>
      </p:sp>
    </p:spTree>
    <p:extLst>
      <p:ext uri="{BB962C8B-B14F-4D97-AF65-F5344CB8AC3E}">
        <p14:creationId xmlns:p14="http://schemas.microsoft.com/office/powerpoint/2010/main" val="320110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Google Shape;382;p22">
            <a:extLst>
              <a:ext uri="{FF2B5EF4-FFF2-40B4-BE49-F238E27FC236}">
                <a16:creationId xmlns:a16="http://schemas.microsoft.com/office/drawing/2014/main" id="{0099413D-EED8-2841-B15F-EE552EEA1EF9}"/>
              </a:ext>
            </a:extLst>
          </p:cNvPr>
          <p:cNvSpPr>
            <a:spLocks/>
          </p:cNvSpPr>
          <p:nvPr/>
        </p:nvSpPr>
        <p:spPr bwMode="auto">
          <a:xfrm>
            <a:off x="4462463" y="4418014"/>
            <a:ext cx="1046162" cy="530225"/>
          </a:xfrm>
          <a:custGeom>
            <a:avLst/>
            <a:gdLst>
              <a:gd name="T0" fmla="*/ 2147483646 w 351"/>
              <a:gd name="T1" fmla="*/ 2147483646 h 178"/>
              <a:gd name="T2" fmla="*/ 2147483646 w 351"/>
              <a:gd name="T3" fmla="*/ 2147483646 h 178"/>
              <a:gd name="T4" fmla="*/ 2147483646 w 351"/>
              <a:gd name="T5" fmla="*/ 2147483646 h 178"/>
              <a:gd name="T6" fmla="*/ 2147483646 w 351"/>
              <a:gd name="T7" fmla="*/ 2147483646 h 178"/>
              <a:gd name="T8" fmla="*/ 2147483646 w 351"/>
              <a:gd name="T9" fmla="*/ 2147483646 h 178"/>
              <a:gd name="T10" fmla="*/ 2147483646 w 351"/>
              <a:gd name="T11" fmla="*/ 2147483646 h 178"/>
              <a:gd name="T12" fmla="*/ 2147483646 w 351"/>
              <a:gd name="T13" fmla="*/ 2147483646 h 178"/>
              <a:gd name="T14" fmla="*/ 2147483646 w 351"/>
              <a:gd name="T15" fmla="*/ 2147483646 h 178"/>
              <a:gd name="T16" fmla="*/ 2147483646 w 351"/>
              <a:gd name="T17" fmla="*/ 2147483646 h 178"/>
              <a:gd name="T18" fmla="*/ 2147483646 w 351"/>
              <a:gd name="T19" fmla="*/ 2147483646 h 178"/>
              <a:gd name="T20" fmla="*/ 2147483646 w 351"/>
              <a:gd name="T21" fmla="*/ 2147483646 h 178"/>
              <a:gd name="T22" fmla="*/ 2147483646 w 351"/>
              <a:gd name="T23" fmla="*/ 2147483646 h 178"/>
              <a:gd name="T24" fmla="*/ 2147483646 w 351"/>
              <a:gd name="T25" fmla="*/ 2147483646 h 178"/>
              <a:gd name="T26" fmla="*/ 2147483646 w 351"/>
              <a:gd name="T27" fmla="*/ 2147483646 h 178"/>
              <a:gd name="T28" fmla="*/ 2147483646 w 351"/>
              <a:gd name="T29" fmla="*/ 2147483646 h 178"/>
              <a:gd name="T30" fmla="*/ 2147483646 w 351"/>
              <a:gd name="T31" fmla="*/ 2147483646 h 178"/>
              <a:gd name="T32" fmla="*/ 2147483646 w 351"/>
              <a:gd name="T33" fmla="*/ 2147483646 h 178"/>
              <a:gd name="T34" fmla="*/ 2147483646 w 351"/>
              <a:gd name="T35" fmla="*/ 2147483646 h 178"/>
              <a:gd name="T36" fmla="*/ 2147483646 w 351"/>
              <a:gd name="T37" fmla="*/ 2147483646 h 178"/>
              <a:gd name="T38" fmla="*/ 2147483646 w 351"/>
              <a:gd name="T39" fmla="*/ 2147483646 h 178"/>
              <a:gd name="T40" fmla="*/ 2147483646 w 351"/>
              <a:gd name="T41" fmla="*/ 2147483646 h 178"/>
              <a:gd name="T42" fmla="*/ 2147483646 w 351"/>
              <a:gd name="T43" fmla="*/ 2147483646 h 178"/>
              <a:gd name="T44" fmla="*/ 2147483646 w 351"/>
              <a:gd name="T45" fmla="*/ 2147483646 h 178"/>
              <a:gd name="T46" fmla="*/ 2147483646 w 351"/>
              <a:gd name="T47" fmla="*/ 2147483646 h 178"/>
              <a:gd name="T48" fmla="*/ 2147483646 w 351"/>
              <a:gd name="T49" fmla="*/ 2147483646 h 178"/>
              <a:gd name="T50" fmla="*/ 2147483646 w 351"/>
              <a:gd name="T51" fmla="*/ 2147483646 h 178"/>
              <a:gd name="T52" fmla="*/ 2147483646 w 351"/>
              <a:gd name="T53" fmla="*/ 2147483646 h 178"/>
              <a:gd name="T54" fmla="*/ 2147483646 w 351"/>
              <a:gd name="T55" fmla="*/ 2147483646 h 178"/>
              <a:gd name="T56" fmla="*/ 2147483646 w 351"/>
              <a:gd name="T57" fmla="*/ 2147483646 h 178"/>
              <a:gd name="T58" fmla="*/ 2147483646 w 351"/>
              <a:gd name="T59" fmla="*/ 2147483646 h 178"/>
              <a:gd name="T60" fmla="*/ 2147483646 w 351"/>
              <a:gd name="T61" fmla="*/ 2147483646 h 178"/>
              <a:gd name="T62" fmla="*/ 2147483646 w 351"/>
              <a:gd name="T63" fmla="*/ 2147483646 h 178"/>
              <a:gd name="T64" fmla="*/ 2147483646 w 351"/>
              <a:gd name="T65" fmla="*/ 2147483646 h 178"/>
              <a:gd name="T66" fmla="*/ 2147483646 w 351"/>
              <a:gd name="T67" fmla="*/ 2147483646 h 178"/>
              <a:gd name="T68" fmla="*/ 2147483646 w 351"/>
              <a:gd name="T69" fmla="*/ 2147483646 h 178"/>
              <a:gd name="T70" fmla="*/ 2147483646 w 351"/>
              <a:gd name="T71" fmla="*/ 2147483646 h 178"/>
              <a:gd name="T72" fmla="*/ 2147483646 w 351"/>
              <a:gd name="T73" fmla="*/ 2147483646 h 178"/>
              <a:gd name="T74" fmla="*/ 2147483646 w 351"/>
              <a:gd name="T75" fmla="*/ 2147483646 h 178"/>
              <a:gd name="T76" fmla="*/ 2147483646 w 351"/>
              <a:gd name="T77" fmla="*/ 2147483646 h 178"/>
              <a:gd name="T78" fmla="*/ 2147483646 w 351"/>
              <a:gd name="T79" fmla="*/ 2147483646 h 178"/>
              <a:gd name="T80" fmla="*/ 2147483646 w 351"/>
              <a:gd name="T81" fmla="*/ 2147483646 h 178"/>
              <a:gd name="T82" fmla="*/ 2147483646 w 351"/>
              <a:gd name="T83" fmla="*/ 2147483646 h 178"/>
              <a:gd name="T84" fmla="*/ 2147483646 w 351"/>
              <a:gd name="T85" fmla="*/ 2147483646 h 178"/>
              <a:gd name="T86" fmla="*/ 2147483646 w 351"/>
              <a:gd name="T87" fmla="*/ 2147483646 h 178"/>
              <a:gd name="T88" fmla="*/ 2147483646 w 351"/>
              <a:gd name="T89" fmla="*/ 2147483646 h 178"/>
              <a:gd name="T90" fmla="*/ 2147483646 w 351"/>
              <a:gd name="T91" fmla="*/ 2147483646 h 178"/>
              <a:gd name="T92" fmla="*/ 2147483646 w 351"/>
              <a:gd name="T93" fmla="*/ 2147483646 h 1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1" h="178" extrusionOk="0">
                <a:moveTo>
                  <a:pt x="179" y="178"/>
                </a:moveTo>
                <a:cubicBezTo>
                  <a:pt x="159" y="178"/>
                  <a:pt x="142" y="177"/>
                  <a:pt x="125" y="173"/>
                </a:cubicBezTo>
                <a:cubicBezTo>
                  <a:pt x="119" y="172"/>
                  <a:pt x="114" y="170"/>
                  <a:pt x="110" y="168"/>
                </a:cubicBezTo>
                <a:cubicBezTo>
                  <a:pt x="100" y="163"/>
                  <a:pt x="96" y="156"/>
                  <a:pt x="96" y="152"/>
                </a:cubicBezTo>
                <a:cubicBezTo>
                  <a:pt x="95" y="146"/>
                  <a:pt x="97" y="139"/>
                  <a:pt x="102" y="134"/>
                </a:cubicBezTo>
                <a:cubicBezTo>
                  <a:pt x="110" y="126"/>
                  <a:pt x="120" y="120"/>
                  <a:pt x="133" y="114"/>
                </a:cubicBezTo>
                <a:cubicBezTo>
                  <a:pt x="137" y="112"/>
                  <a:pt x="142" y="110"/>
                  <a:pt x="146" y="109"/>
                </a:cubicBezTo>
                <a:cubicBezTo>
                  <a:pt x="149" y="107"/>
                  <a:pt x="149" y="107"/>
                  <a:pt x="149" y="107"/>
                </a:cubicBezTo>
                <a:cubicBezTo>
                  <a:pt x="152" y="106"/>
                  <a:pt x="154" y="104"/>
                  <a:pt x="154" y="102"/>
                </a:cubicBezTo>
                <a:cubicBezTo>
                  <a:pt x="155" y="100"/>
                  <a:pt x="154" y="97"/>
                  <a:pt x="152" y="95"/>
                </a:cubicBezTo>
                <a:cubicBezTo>
                  <a:pt x="138" y="81"/>
                  <a:pt x="131" y="63"/>
                  <a:pt x="132" y="42"/>
                </a:cubicBezTo>
                <a:cubicBezTo>
                  <a:pt x="133" y="21"/>
                  <a:pt x="144" y="7"/>
                  <a:pt x="166" y="2"/>
                </a:cubicBezTo>
                <a:cubicBezTo>
                  <a:pt x="171" y="1"/>
                  <a:pt x="175" y="0"/>
                  <a:pt x="179" y="0"/>
                </a:cubicBezTo>
                <a:cubicBezTo>
                  <a:pt x="184" y="0"/>
                  <a:pt x="188" y="1"/>
                  <a:pt x="192" y="2"/>
                </a:cubicBezTo>
                <a:cubicBezTo>
                  <a:pt x="214" y="7"/>
                  <a:pt x="226" y="21"/>
                  <a:pt x="227" y="42"/>
                </a:cubicBezTo>
                <a:cubicBezTo>
                  <a:pt x="227" y="63"/>
                  <a:pt x="221" y="81"/>
                  <a:pt x="207" y="95"/>
                </a:cubicBezTo>
                <a:cubicBezTo>
                  <a:pt x="205" y="97"/>
                  <a:pt x="204" y="99"/>
                  <a:pt x="204" y="102"/>
                </a:cubicBezTo>
                <a:cubicBezTo>
                  <a:pt x="205" y="104"/>
                  <a:pt x="207" y="106"/>
                  <a:pt x="210" y="107"/>
                </a:cubicBezTo>
                <a:cubicBezTo>
                  <a:pt x="213" y="109"/>
                  <a:pt x="213" y="109"/>
                  <a:pt x="213" y="109"/>
                </a:cubicBezTo>
                <a:cubicBezTo>
                  <a:pt x="217" y="110"/>
                  <a:pt x="221" y="112"/>
                  <a:pt x="225" y="114"/>
                </a:cubicBezTo>
                <a:cubicBezTo>
                  <a:pt x="239" y="120"/>
                  <a:pt x="249" y="126"/>
                  <a:pt x="257" y="134"/>
                </a:cubicBezTo>
                <a:cubicBezTo>
                  <a:pt x="261" y="139"/>
                  <a:pt x="263" y="146"/>
                  <a:pt x="262" y="152"/>
                </a:cubicBezTo>
                <a:cubicBezTo>
                  <a:pt x="261" y="159"/>
                  <a:pt x="256" y="164"/>
                  <a:pt x="249" y="168"/>
                </a:cubicBezTo>
                <a:cubicBezTo>
                  <a:pt x="249" y="168"/>
                  <a:pt x="249" y="168"/>
                  <a:pt x="249" y="168"/>
                </a:cubicBezTo>
                <a:cubicBezTo>
                  <a:pt x="244" y="170"/>
                  <a:pt x="239" y="172"/>
                  <a:pt x="233" y="173"/>
                </a:cubicBezTo>
                <a:cubicBezTo>
                  <a:pt x="217" y="177"/>
                  <a:pt x="200" y="178"/>
                  <a:pt x="179" y="178"/>
                </a:cubicBezTo>
                <a:close/>
                <a:moveTo>
                  <a:pt x="179" y="10"/>
                </a:moveTo>
                <a:cubicBezTo>
                  <a:pt x="176" y="10"/>
                  <a:pt x="172" y="10"/>
                  <a:pt x="169" y="11"/>
                </a:cubicBezTo>
                <a:cubicBezTo>
                  <a:pt x="151" y="16"/>
                  <a:pt x="142" y="25"/>
                  <a:pt x="142" y="42"/>
                </a:cubicBezTo>
                <a:cubicBezTo>
                  <a:pt x="141" y="61"/>
                  <a:pt x="146" y="76"/>
                  <a:pt x="159" y="88"/>
                </a:cubicBezTo>
                <a:cubicBezTo>
                  <a:pt x="163" y="93"/>
                  <a:pt x="165" y="98"/>
                  <a:pt x="164" y="104"/>
                </a:cubicBezTo>
                <a:cubicBezTo>
                  <a:pt x="163" y="109"/>
                  <a:pt x="158" y="114"/>
                  <a:pt x="152" y="116"/>
                </a:cubicBezTo>
                <a:cubicBezTo>
                  <a:pt x="149" y="118"/>
                  <a:pt x="149" y="118"/>
                  <a:pt x="149" y="118"/>
                </a:cubicBezTo>
                <a:cubicBezTo>
                  <a:pt x="145" y="119"/>
                  <a:pt x="141" y="121"/>
                  <a:pt x="137" y="122"/>
                </a:cubicBezTo>
                <a:cubicBezTo>
                  <a:pt x="125" y="128"/>
                  <a:pt x="116" y="134"/>
                  <a:pt x="109" y="141"/>
                </a:cubicBezTo>
                <a:cubicBezTo>
                  <a:pt x="106" y="144"/>
                  <a:pt x="105" y="147"/>
                  <a:pt x="105" y="150"/>
                </a:cubicBezTo>
                <a:cubicBezTo>
                  <a:pt x="106" y="154"/>
                  <a:pt x="109" y="157"/>
                  <a:pt x="114" y="159"/>
                </a:cubicBezTo>
                <a:cubicBezTo>
                  <a:pt x="118" y="161"/>
                  <a:pt x="122" y="162"/>
                  <a:pt x="127" y="164"/>
                </a:cubicBezTo>
                <a:cubicBezTo>
                  <a:pt x="143" y="167"/>
                  <a:pt x="160" y="168"/>
                  <a:pt x="179" y="168"/>
                </a:cubicBezTo>
                <a:cubicBezTo>
                  <a:pt x="199" y="168"/>
                  <a:pt x="215" y="167"/>
                  <a:pt x="231" y="164"/>
                </a:cubicBezTo>
                <a:cubicBezTo>
                  <a:pt x="236" y="162"/>
                  <a:pt x="241" y="161"/>
                  <a:pt x="245" y="159"/>
                </a:cubicBezTo>
                <a:cubicBezTo>
                  <a:pt x="249" y="157"/>
                  <a:pt x="252" y="154"/>
                  <a:pt x="252" y="150"/>
                </a:cubicBezTo>
                <a:cubicBezTo>
                  <a:pt x="253" y="147"/>
                  <a:pt x="251" y="143"/>
                  <a:pt x="250" y="141"/>
                </a:cubicBezTo>
                <a:cubicBezTo>
                  <a:pt x="243" y="134"/>
                  <a:pt x="234" y="128"/>
                  <a:pt x="221" y="122"/>
                </a:cubicBezTo>
                <a:cubicBezTo>
                  <a:pt x="217" y="121"/>
                  <a:pt x="213" y="119"/>
                  <a:pt x="210" y="118"/>
                </a:cubicBezTo>
                <a:cubicBezTo>
                  <a:pt x="206" y="116"/>
                  <a:pt x="206" y="116"/>
                  <a:pt x="206" y="116"/>
                </a:cubicBezTo>
                <a:cubicBezTo>
                  <a:pt x="200" y="114"/>
                  <a:pt x="196" y="109"/>
                  <a:pt x="195" y="104"/>
                </a:cubicBezTo>
                <a:cubicBezTo>
                  <a:pt x="194" y="98"/>
                  <a:pt x="195" y="93"/>
                  <a:pt x="200" y="88"/>
                </a:cubicBezTo>
                <a:cubicBezTo>
                  <a:pt x="212" y="76"/>
                  <a:pt x="218" y="61"/>
                  <a:pt x="217" y="42"/>
                </a:cubicBezTo>
                <a:cubicBezTo>
                  <a:pt x="216" y="25"/>
                  <a:pt x="208" y="16"/>
                  <a:pt x="190" y="11"/>
                </a:cubicBezTo>
                <a:cubicBezTo>
                  <a:pt x="186" y="10"/>
                  <a:pt x="183" y="10"/>
                  <a:pt x="179" y="10"/>
                </a:cubicBezTo>
                <a:close/>
                <a:moveTo>
                  <a:pt x="247" y="163"/>
                </a:moveTo>
                <a:cubicBezTo>
                  <a:pt x="247" y="163"/>
                  <a:pt x="247" y="163"/>
                  <a:pt x="247" y="163"/>
                </a:cubicBezTo>
                <a:close/>
                <a:moveTo>
                  <a:pt x="292" y="178"/>
                </a:moveTo>
                <a:cubicBezTo>
                  <a:pt x="289" y="178"/>
                  <a:pt x="289" y="178"/>
                  <a:pt x="289" y="178"/>
                </a:cubicBezTo>
                <a:cubicBezTo>
                  <a:pt x="279" y="178"/>
                  <a:pt x="276" y="178"/>
                  <a:pt x="266" y="177"/>
                </a:cubicBezTo>
                <a:cubicBezTo>
                  <a:pt x="263" y="176"/>
                  <a:pt x="261" y="174"/>
                  <a:pt x="262" y="171"/>
                </a:cubicBezTo>
                <a:cubicBezTo>
                  <a:pt x="262" y="169"/>
                  <a:pt x="264" y="167"/>
                  <a:pt x="267" y="167"/>
                </a:cubicBezTo>
                <a:cubicBezTo>
                  <a:pt x="277" y="168"/>
                  <a:pt x="279" y="168"/>
                  <a:pt x="289" y="168"/>
                </a:cubicBezTo>
                <a:cubicBezTo>
                  <a:pt x="292" y="168"/>
                  <a:pt x="292" y="168"/>
                  <a:pt x="292" y="168"/>
                </a:cubicBezTo>
                <a:cubicBezTo>
                  <a:pt x="305" y="168"/>
                  <a:pt x="317" y="168"/>
                  <a:pt x="328" y="165"/>
                </a:cubicBezTo>
                <a:cubicBezTo>
                  <a:pt x="331" y="164"/>
                  <a:pt x="334" y="163"/>
                  <a:pt x="337" y="162"/>
                </a:cubicBezTo>
                <a:cubicBezTo>
                  <a:pt x="339" y="161"/>
                  <a:pt x="341" y="159"/>
                  <a:pt x="341" y="157"/>
                </a:cubicBezTo>
                <a:cubicBezTo>
                  <a:pt x="341" y="155"/>
                  <a:pt x="341" y="153"/>
                  <a:pt x="340" y="152"/>
                </a:cubicBezTo>
                <a:cubicBezTo>
                  <a:pt x="335" y="147"/>
                  <a:pt x="329" y="143"/>
                  <a:pt x="320" y="139"/>
                </a:cubicBezTo>
                <a:cubicBezTo>
                  <a:pt x="318" y="138"/>
                  <a:pt x="315" y="137"/>
                  <a:pt x="312" y="136"/>
                </a:cubicBezTo>
                <a:cubicBezTo>
                  <a:pt x="310" y="135"/>
                  <a:pt x="310" y="135"/>
                  <a:pt x="310" y="135"/>
                </a:cubicBezTo>
                <a:cubicBezTo>
                  <a:pt x="305" y="133"/>
                  <a:pt x="302" y="129"/>
                  <a:pt x="301" y="125"/>
                </a:cubicBezTo>
                <a:cubicBezTo>
                  <a:pt x="300" y="121"/>
                  <a:pt x="302" y="116"/>
                  <a:pt x="305" y="113"/>
                </a:cubicBezTo>
                <a:cubicBezTo>
                  <a:pt x="313" y="105"/>
                  <a:pt x="317" y="95"/>
                  <a:pt x="317" y="82"/>
                </a:cubicBezTo>
                <a:cubicBezTo>
                  <a:pt x="316" y="71"/>
                  <a:pt x="310" y="65"/>
                  <a:pt x="299" y="62"/>
                </a:cubicBezTo>
                <a:cubicBezTo>
                  <a:pt x="296" y="61"/>
                  <a:pt x="294" y="61"/>
                  <a:pt x="292" y="61"/>
                </a:cubicBezTo>
                <a:cubicBezTo>
                  <a:pt x="290" y="61"/>
                  <a:pt x="287" y="61"/>
                  <a:pt x="285" y="62"/>
                </a:cubicBezTo>
                <a:cubicBezTo>
                  <a:pt x="273" y="65"/>
                  <a:pt x="267" y="71"/>
                  <a:pt x="267" y="82"/>
                </a:cubicBezTo>
                <a:cubicBezTo>
                  <a:pt x="267" y="95"/>
                  <a:pt x="270" y="105"/>
                  <a:pt x="279" y="113"/>
                </a:cubicBezTo>
                <a:cubicBezTo>
                  <a:pt x="282" y="117"/>
                  <a:pt x="284" y="121"/>
                  <a:pt x="283" y="126"/>
                </a:cubicBezTo>
                <a:cubicBezTo>
                  <a:pt x="282" y="129"/>
                  <a:pt x="279" y="133"/>
                  <a:pt x="275" y="134"/>
                </a:cubicBezTo>
                <a:cubicBezTo>
                  <a:pt x="274" y="135"/>
                  <a:pt x="274" y="135"/>
                  <a:pt x="274" y="135"/>
                </a:cubicBezTo>
                <a:cubicBezTo>
                  <a:pt x="272" y="135"/>
                  <a:pt x="269" y="134"/>
                  <a:pt x="268" y="132"/>
                </a:cubicBezTo>
                <a:cubicBezTo>
                  <a:pt x="267" y="129"/>
                  <a:pt x="268" y="126"/>
                  <a:pt x="271" y="125"/>
                </a:cubicBezTo>
                <a:cubicBezTo>
                  <a:pt x="272" y="125"/>
                  <a:pt x="272" y="125"/>
                  <a:pt x="272" y="125"/>
                </a:cubicBezTo>
                <a:cubicBezTo>
                  <a:pt x="273" y="125"/>
                  <a:pt x="274" y="124"/>
                  <a:pt x="274" y="124"/>
                </a:cubicBezTo>
                <a:cubicBezTo>
                  <a:pt x="274" y="123"/>
                  <a:pt x="273" y="122"/>
                  <a:pt x="272" y="120"/>
                </a:cubicBezTo>
                <a:cubicBezTo>
                  <a:pt x="262" y="110"/>
                  <a:pt x="257" y="97"/>
                  <a:pt x="257" y="82"/>
                </a:cubicBezTo>
                <a:cubicBezTo>
                  <a:pt x="258" y="71"/>
                  <a:pt x="262" y="58"/>
                  <a:pt x="283" y="53"/>
                </a:cubicBezTo>
                <a:cubicBezTo>
                  <a:pt x="286" y="52"/>
                  <a:pt x="289" y="51"/>
                  <a:pt x="292" y="51"/>
                </a:cubicBezTo>
                <a:cubicBezTo>
                  <a:pt x="295" y="51"/>
                  <a:pt x="298" y="52"/>
                  <a:pt x="301" y="53"/>
                </a:cubicBezTo>
                <a:cubicBezTo>
                  <a:pt x="321" y="58"/>
                  <a:pt x="326" y="71"/>
                  <a:pt x="326" y="82"/>
                </a:cubicBezTo>
                <a:cubicBezTo>
                  <a:pt x="327" y="97"/>
                  <a:pt x="322" y="110"/>
                  <a:pt x="312" y="120"/>
                </a:cubicBezTo>
                <a:cubicBezTo>
                  <a:pt x="311" y="121"/>
                  <a:pt x="310" y="122"/>
                  <a:pt x="311" y="123"/>
                </a:cubicBezTo>
                <a:cubicBezTo>
                  <a:pt x="311" y="124"/>
                  <a:pt x="312" y="125"/>
                  <a:pt x="314" y="126"/>
                </a:cubicBezTo>
                <a:cubicBezTo>
                  <a:pt x="316" y="127"/>
                  <a:pt x="316" y="127"/>
                  <a:pt x="316" y="127"/>
                </a:cubicBezTo>
                <a:cubicBezTo>
                  <a:pt x="319" y="128"/>
                  <a:pt x="321" y="129"/>
                  <a:pt x="324" y="130"/>
                </a:cubicBezTo>
                <a:cubicBezTo>
                  <a:pt x="334" y="135"/>
                  <a:pt x="341" y="139"/>
                  <a:pt x="347" y="145"/>
                </a:cubicBezTo>
                <a:cubicBezTo>
                  <a:pt x="350" y="148"/>
                  <a:pt x="351" y="154"/>
                  <a:pt x="351" y="159"/>
                </a:cubicBezTo>
                <a:cubicBezTo>
                  <a:pt x="350" y="164"/>
                  <a:pt x="346" y="168"/>
                  <a:pt x="341" y="171"/>
                </a:cubicBezTo>
                <a:cubicBezTo>
                  <a:pt x="338" y="172"/>
                  <a:pt x="334" y="174"/>
                  <a:pt x="330" y="174"/>
                </a:cubicBezTo>
                <a:cubicBezTo>
                  <a:pt x="318" y="177"/>
                  <a:pt x="306" y="178"/>
                  <a:pt x="292" y="178"/>
                </a:cubicBezTo>
                <a:close/>
                <a:moveTo>
                  <a:pt x="66" y="178"/>
                </a:moveTo>
                <a:cubicBezTo>
                  <a:pt x="50" y="178"/>
                  <a:pt x="37" y="177"/>
                  <a:pt x="24" y="174"/>
                </a:cubicBezTo>
                <a:cubicBezTo>
                  <a:pt x="20" y="173"/>
                  <a:pt x="16" y="172"/>
                  <a:pt x="12" y="170"/>
                </a:cubicBezTo>
                <a:cubicBezTo>
                  <a:pt x="6" y="167"/>
                  <a:pt x="2" y="162"/>
                  <a:pt x="1" y="157"/>
                </a:cubicBezTo>
                <a:cubicBezTo>
                  <a:pt x="0" y="152"/>
                  <a:pt x="2" y="147"/>
                  <a:pt x="6" y="142"/>
                </a:cubicBezTo>
                <a:cubicBezTo>
                  <a:pt x="12" y="136"/>
                  <a:pt x="20" y="131"/>
                  <a:pt x="30" y="126"/>
                </a:cubicBezTo>
                <a:cubicBezTo>
                  <a:pt x="33" y="125"/>
                  <a:pt x="36" y="124"/>
                  <a:pt x="40" y="122"/>
                </a:cubicBezTo>
                <a:cubicBezTo>
                  <a:pt x="42" y="121"/>
                  <a:pt x="42" y="121"/>
                  <a:pt x="42" y="121"/>
                </a:cubicBezTo>
                <a:cubicBezTo>
                  <a:pt x="44" y="121"/>
                  <a:pt x="45" y="119"/>
                  <a:pt x="46" y="118"/>
                </a:cubicBezTo>
                <a:cubicBezTo>
                  <a:pt x="46" y="116"/>
                  <a:pt x="45" y="115"/>
                  <a:pt x="44" y="114"/>
                </a:cubicBezTo>
                <a:cubicBezTo>
                  <a:pt x="33" y="103"/>
                  <a:pt x="28" y="89"/>
                  <a:pt x="28" y="72"/>
                </a:cubicBezTo>
                <a:cubicBezTo>
                  <a:pt x="29" y="60"/>
                  <a:pt x="34" y="46"/>
                  <a:pt x="56" y="40"/>
                </a:cubicBezTo>
                <a:cubicBezTo>
                  <a:pt x="59" y="39"/>
                  <a:pt x="63" y="39"/>
                  <a:pt x="66" y="39"/>
                </a:cubicBezTo>
                <a:cubicBezTo>
                  <a:pt x="69" y="39"/>
                  <a:pt x="73" y="39"/>
                  <a:pt x="76" y="40"/>
                </a:cubicBezTo>
                <a:cubicBezTo>
                  <a:pt x="98" y="46"/>
                  <a:pt x="103" y="60"/>
                  <a:pt x="104" y="72"/>
                </a:cubicBezTo>
                <a:cubicBezTo>
                  <a:pt x="104" y="89"/>
                  <a:pt x="99" y="103"/>
                  <a:pt x="88" y="114"/>
                </a:cubicBezTo>
                <a:cubicBezTo>
                  <a:pt x="87" y="115"/>
                  <a:pt x="86" y="116"/>
                  <a:pt x="86" y="118"/>
                </a:cubicBezTo>
                <a:cubicBezTo>
                  <a:pt x="87" y="119"/>
                  <a:pt x="88" y="121"/>
                  <a:pt x="90" y="121"/>
                </a:cubicBezTo>
                <a:cubicBezTo>
                  <a:pt x="92" y="122"/>
                  <a:pt x="92" y="122"/>
                  <a:pt x="92" y="122"/>
                </a:cubicBezTo>
                <a:cubicBezTo>
                  <a:pt x="95" y="123"/>
                  <a:pt x="96" y="126"/>
                  <a:pt x="95" y="129"/>
                </a:cubicBezTo>
                <a:cubicBezTo>
                  <a:pt x="94" y="131"/>
                  <a:pt x="91" y="132"/>
                  <a:pt x="89" y="131"/>
                </a:cubicBezTo>
                <a:cubicBezTo>
                  <a:pt x="87" y="131"/>
                  <a:pt x="87" y="131"/>
                  <a:pt x="87" y="131"/>
                </a:cubicBezTo>
                <a:cubicBezTo>
                  <a:pt x="81" y="128"/>
                  <a:pt x="78" y="125"/>
                  <a:pt x="77" y="120"/>
                </a:cubicBezTo>
                <a:cubicBezTo>
                  <a:pt x="76" y="115"/>
                  <a:pt x="77" y="111"/>
                  <a:pt x="81" y="107"/>
                </a:cubicBezTo>
                <a:cubicBezTo>
                  <a:pt x="90" y="98"/>
                  <a:pt x="95" y="87"/>
                  <a:pt x="94" y="72"/>
                </a:cubicBezTo>
                <a:cubicBezTo>
                  <a:pt x="94" y="60"/>
                  <a:pt x="87" y="53"/>
                  <a:pt x="74" y="50"/>
                </a:cubicBezTo>
                <a:cubicBezTo>
                  <a:pt x="71" y="49"/>
                  <a:pt x="69" y="49"/>
                  <a:pt x="66" y="49"/>
                </a:cubicBezTo>
                <a:cubicBezTo>
                  <a:pt x="64" y="49"/>
                  <a:pt x="61" y="49"/>
                  <a:pt x="58" y="50"/>
                </a:cubicBezTo>
                <a:cubicBezTo>
                  <a:pt x="45" y="53"/>
                  <a:pt x="39" y="60"/>
                  <a:pt x="38" y="72"/>
                </a:cubicBezTo>
                <a:cubicBezTo>
                  <a:pt x="38" y="86"/>
                  <a:pt x="42" y="98"/>
                  <a:pt x="51" y="107"/>
                </a:cubicBezTo>
                <a:cubicBezTo>
                  <a:pt x="55" y="111"/>
                  <a:pt x="56" y="115"/>
                  <a:pt x="55" y="120"/>
                </a:cubicBezTo>
                <a:cubicBezTo>
                  <a:pt x="54" y="125"/>
                  <a:pt x="51" y="128"/>
                  <a:pt x="46" y="131"/>
                </a:cubicBezTo>
                <a:cubicBezTo>
                  <a:pt x="43" y="131"/>
                  <a:pt x="43" y="131"/>
                  <a:pt x="43" y="131"/>
                </a:cubicBezTo>
                <a:cubicBezTo>
                  <a:pt x="40" y="133"/>
                  <a:pt x="37" y="134"/>
                  <a:pt x="34" y="135"/>
                </a:cubicBezTo>
                <a:cubicBezTo>
                  <a:pt x="25" y="140"/>
                  <a:pt x="18" y="144"/>
                  <a:pt x="13" y="149"/>
                </a:cubicBezTo>
                <a:cubicBezTo>
                  <a:pt x="11" y="151"/>
                  <a:pt x="10" y="153"/>
                  <a:pt x="10" y="155"/>
                </a:cubicBezTo>
                <a:cubicBezTo>
                  <a:pt x="11" y="157"/>
                  <a:pt x="13" y="160"/>
                  <a:pt x="16" y="161"/>
                </a:cubicBezTo>
                <a:cubicBezTo>
                  <a:pt x="19" y="163"/>
                  <a:pt x="23" y="164"/>
                  <a:pt x="26" y="165"/>
                </a:cubicBezTo>
                <a:cubicBezTo>
                  <a:pt x="38" y="168"/>
                  <a:pt x="51" y="168"/>
                  <a:pt x="66" y="168"/>
                </a:cubicBezTo>
                <a:cubicBezTo>
                  <a:pt x="75" y="168"/>
                  <a:pt x="83" y="168"/>
                  <a:pt x="90" y="167"/>
                </a:cubicBezTo>
                <a:cubicBezTo>
                  <a:pt x="92" y="167"/>
                  <a:pt x="95" y="169"/>
                  <a:pt x="95" y="172"/>
                </a:cubicBezTo>
                <a:cubicBezTo>
                  <a:pt x="95" y="174"/>
                  <a:pt x="93" y="177"/>
                  <a:pt x="91" y="177"/>
                </a:cubicBezTo>
                <a:cubicBezTo>
                  <a:pt x="83" y="178"/>
                  <a:pt x="76" y="178"/>
                  <a:pt x="66" y="1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34275" rIns="68569" bIns="34275"/>
          <a:lstStyle/>
          <a:p>
            <a:endParaRPr lang="en-US"/>
          </a:p>
        </p:txBody>
      </p:sp>
      <p:sp>
        <p:nvSpPr>
          <p:cNvPr id="39939" name="Google Shape;383;p22">
            <a:extLst>
              <a:ext uri="{FF2B5EF4-FFF2-40B4-BE49-F238E27FC236}">
                <a16:creationId xmlns:a16="http://schemas.microsoft.com/office/drawing/2014/main" id="{156756D2-D619-3E4D-82F1-229757DD97EC}"/>
              </a:ext>
            </a:extLst>
          </p:cNvPr>
          <p:cNvSpPr>
            <a:spLocks/>
          </p:cNvSpPr>
          <p:nvPr/>
        </p:nvSpPr>
        <p:spPr bwMode="auto">
          <a:xfrm>
            <a:off x="2946401" y="3475039"/>
            <a:ext cx="625475" cy="542925"/>
          </a:xfrm>
          <a:custGeom>
            <a:avLst/>
            <a:gdLst>
              <a:gd name="T0" fmla="*/ 2147483646 w 210"/>
              <a:gd name="T1" fmla="*/ 2147483646 h 182"/>
              <a:gd name="T2" fmla="*/ 0 w 210"/>
              <a:gd name="T3" fmla="*/ 2147483646 h 182"/>
              <a:gd name="T4" fmla="*/ 2147483646 w 210"/>
              <a:gd name="T5" fmla="*/ 2147483646 h 182"/>
              <a:gd name="T6" fmla="*/ 2147483646 w 210"/>
              <a:gd name="T7" fmla="*/ 2147483646 h 182"/>
              <a:gd name="T8" fmla="*/ 2147483646 w 210"/>
              <a:gd name="T9" fmla="*/ 2147483646 h 182"/>
              <a:gd name="T10" fmla="*/ 2147483646 w 210"/>
              <a:gd name="T11" fmla="*/ 2147483646 h 182"/>
              <a:gd name="T12" fmla="*/ 2147483646 w 210"/>
              <a:gd name="T13" fmla="*/ 2147483646 h 182"/>
              <a:gd name="T14" fmla="*/ 2147483646 w 210"/>
              <a:gd name="T15" fmla="*/ 2147483646 h 182"/>
              <a:gd name="T16" fmla="*/ 2147483646 w 210"/>
              <a:gd name="T17" fmla="*/ 2147483646 h 182"/>
              <a:gd name="T18" fmla="*/ 2147483646 w 210"/>
              <a:gd name="T19" fmla="*/ 2147483646 h 182"/>
              <a:gd name="T20" fmla="*/ 2147483646 w 210"/>
              <a:gd name="T21" fmla="*/ 2147483646 h 182"/>
              <a:gd name="T22" fmla="*/ 2147483646 w 210"/>
              <a:gd name="T23" fmla="*/ 2147483646 h 182"/>
              <a:gd name="T24" fmla="*/ 2147483646 w 210"/>
              <a:gd name="T25" fmla="*/ 2147483646 h 182"/>
              <a:gd name="T26" fmla="*/ 2147483646 w 210"/>
              <a:gd name="T27" fmla="*/ 2147483646 h 182"/>
              <a:gd name="T28" fmla="*/ 2147483646 w 210"/>
              <a:gd name="T29" fmla="*/ 2147483646 h 182"/>
              <a:gd name="T30" fmla="*/ 2147483646 w 210"/>
              <a:gd name="T31" fmla="*/ 2147483646 h 182"/>
              <a:gd name="T32" fmla="*/ 2147483646 w 210"/>
              <a:gd name="T33" fmla="*/ 2147483646 h 182"/>
              <a:gd name="T34" fmla="*/ 2147483646 w 210"/>
              <a:gd name="T35" fmla="*/ 2147483646 h 182"/>
              <a:gd name="T36" fmla="*/ 2147483646 w 210"/>
              <a:gd name="T37" fmla="*/ 2147483646 h 182"/>
              <a:gd name="T38" fmla="*/ 2147483646 w 210"/>
              <a:gd name="T39" fmla="*/ 2147483646 h 182"/>
              <a:gd name="T40" fmla="*/ 2147483646 w 210"/>
              <a:gd name="T41" fmla="*/ 2147483646 h 182"/>
              <a:gd name="T42" fmla="*/ 2147483646 w 210"/>
              <a:gd name="T43" fmla="*/ 2147483646 h 182"/>
              <a:gd name="T44" fmla="*/ 2147483646 w 210"/>
              <a:gd name="T45" fmla="*/ 2147483646 h 182"/>
              <a:gd name="T46" fmla="*/ 2147483646 w 210"/>
              <a:gd name="T47" fmla="*/ 2147483646 h 182"/>
              <a:gd name="T48" fmla="*/ 0 w 210"/>
              <a:gd name="T49" fmla="*/ 2147483646 h 182"/>
              <a:gd name="T50" fmla="*/ 2147483646 w 210"/>
              <a:gd name="T51" fmla="*/ 2147483646 h 182"/>
              <a:gd name="T52" fmla="*/ 2147483646 w 210"/>
              <a:gd name="T53" fmla="*/ 2147483646 h 182"/>
              <a:gd name="T54" fmla="*/ 2147483646 w 210"/>
              <a:gd name="T55" fmla="*/ 2147483646 h 182"/>
              <a:gd name="T56" fmla="*/ 2147483646 w 210"/>
              <a:gd name="T57" fmla="*/ 2147483646 h 182"/>
              <a:gd name="T58" fmla="*/ 2147483646 w 210"/>
              <a:gd name="T59" fmla="*/ 2147483646 h 182"/>
              <a:gd name="T60" fmla="*/ 2147483646 w 210"/>
              <a:gd name="T61" fmla="*/ 2147483646 h 182"/>
              <a:gd name="T62" fmla="*/ 2147483646 w 210"/>
              <a:gd name="T63" fmla="*/ 2147483646 h 182"/>
              <a:gd name="T64" fmla="*/ 2147483646 w 210"/>
              <a:gd name="T65" fmla="*/ 0 h 182"/>
              <a:gd name="T66" fmla="*/ 2147483646 w 210"/>
              <a:gd name="T67" fmla="*/ 2147483646 h 1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0" h="182" extrusionOk="0">
                <a:moveTo>
                  <a:pt x="186" y="182"/>
                </a:moveTo>
                <a:cubicBezTo>
                  <a:pt x="24" y="182"/>
                  <a:pt x="24" y="182"/>
                  <a:pt x="24" y="182"/>
                </a:cubicBezTo>
                <a:cubicBezTo>
                  <a:pt x="11" y="182"/>
                  <a:pt x="0" y="172"/>
                  <a:pt x="0" y="158"/>
                </a:cubicBezTo>
                <a:cubicBezTo>
                  <a:pt x="0" y="118"/>
                  <a:pt x="0" y="118"/>
                  <a:pt x="0" y="118"/>
                </a:cubicBezTo>
                <a:cubicBezTo>
                  <a:pt x="0" y="115"/>
                  <a:pt x="2" y="113"/>
                  <a:pt x="5" y="113"/>
                </a:cubicBezTo>
                <a:cubicBezTo>
                  <a:pt x="7" y="113"/>
                  <a:pt x="9" y="115"/>
                  <a:pt x="9" y="118"/>
                </a:cubicBezTo>
                <a:cubicBezTo>
                  <a:pt x="9" y="158"/>
                  <a:pt x="9" y="158"/>
                  <a:pt x="9" y="158"/>
                </a:cubicBezTo>
                <a:cubicBezTo>
                  <a:pt x="9" y="166"/>
                  <a:pt x="16" y="173"/>
                  <a:pt x="24" y="173"/>
                </a:cubicBezTo>
                <a:cubicBezTo>
                  <a:pt x="186" y="173"/>
                  <a:pt x="186" y="173"/>
                  <a:pt x="186" y="173"/>
                </a:cubicBezTo>
                <a:cubicBezTo>
                  <a:pt x="194" y="173"/>
                  <a:pt x="201" y="166"/>
                  <a:pt x="201" y="158"/>
                </a:cubicBezTo>
                <a:cubicBezTo>
                  <a:pt x="201" y="119"/>
                  <a:pt x="201" y="119"/>
                  <a:pt x="201" y="119"/>
                </a:cubicBezTo>
                <a:cubicBezTo>
                  <a:pt x="201" y="116"/>
                  <a:pt x="203" y="114"/>
                  <a:pt x="206" y="114"/>
                </a:cubicBezTo>
                <a:cubicBezTo>
                  <a:pt x="208" y="114"/>
                  <a:pt x="210" y="116"/>
                  <a:pt x="210" y="119"/>
                </a:cubicBezTo>
                <a:cubicBezTo>
                  <a:pt x="210" y="158"/>
                  <a:pt x="210" y="158"/>
                  <a:pt x="210" y="158"/>
                </a:cubicBezTo>
                <a:cubicBezTo>
                  <a:pt x="210" y="172"/>
                  <a:pt x="199" y="182"/>
                  <a:pt x="186" y="182"/>
                </a:cubicBezTo>
                <a:close/>
                <a:moveTo>
                  <a:pt x="114" y="130"/>
                </a:moveTo>
                <a:cubicBezTo>
                  <a:pt x="97" y="130"/>
                  <a:pt x="97" y="130"/>
                  <a:pt x="97" y="130"/>
                </a:cubicBezTo>
                <a:cubicBezTo>
                  <a:pt x="90" y="130"/>
                  <a:pt x="85" y="125"/>
                  <a:pt x="85" y="117"/>
                </a:cubicBezTo>
                <a:cubicBezTo>
                  <a:pt x="85" y="97"/>
                  <a:pt x="85" y="97"/>
                  <a:pt x="85" y="97"/>
                </a:cubicBezTo>
                <a:cubicBezTo>
                  <a:pt x="85" y="90"/>
                  <a:pt x="90" y="84"/>
                  <a:pt x="97" y="84"/>
                </a:cubicBezTo>
                <a:cubicBezTo>
                  <a:pt x="114" y="84"/>
                  <a:pt x="114" y="84"/>
                  <a:pt x="114" y="84"/>
                </a:cubicBezTo>
                <a:cubicBezTo>
                  <a:pt x="120" y="84"/>
                  <a:pt x="126" y="90"/>
                  <a:pt x="126" y="97"/>
                </a:cubicBezTo>
                <a:cubicBezTo>
                  <a:pt x="126" y="117"/>
                  <a:pt x="126" y="117"/>
                  <a:pt x="126" y="117"/>
                </a:cubicBezTo>
                <a:cubicBezTo>
                  <a:pt x="126" y="125"/>
                  <a:pt x="120" y="130"/>
                  <a:pt x="114" y="130"/>
                </a:cubicBezTo>
                <a:close/>
                <a:moveTo>
                  <a:pt x="97" y="93"/>
                </a:moveTo>
                <a:cubicBezTo>
                  <a:pt x="96" y="93"/>
                  <a:pt x="94" y="95"/>
                  <a:pt x="94" y="97"/>
                </a:cubicBezTo>
                <a:cubicBezTo>
                  <a:pt x="94" y="117"/>
                  <a:pt x="94" y="117"/>
                  <a:pt x="94" y="117"/>
                </a:cubicBezTo>
                <a:cubicBezTo>
                  <a:pt x="94" y="120"/>
                  <a:pt x="96" y="121"/>
                  <a:pt x="97" y="121"/>
                </a:cubicBezTo>
                <a:cubicBezTo>
                  <a:pt x="114" y="121"/>
                  <a:pt x="114" y="121"/>
                  <a:pt x="114" y="121"/>
                </a:cubicBezTo>
                <a:cubicBezTo>
                  <a:pt x="115" y="121"/>
                  <a:pt x="117" y="120"/>
                  <a:pt x="117" y="117"/>
                </a:cubicBezTo>
                <a:cubicBezTo>
                  <a:pt x="117" y="97"/>
                  <a:pt x="117" y="97"/>
                  <a:pt x="117" y="97"/>
                </a:cubicBezTo>
                <a:cubicBezTo>
                  <a:pt x="117" y="95"/>
                  <a:pt x="115" y="93"/>
                  <a:pt x="114" y="93"/>
                </a:cubicBezTo>
                <a:lnTo>
                  <a:pt x="97" y="93"/>
                </a:lnTo>
                <a:close/>
                <a:moveTo>
                  <a:pt x="186" y="112"/>
                </a:moveTo>
                <a:cubicBezTo>
                  <a:pt x="139" y="112"/>
                  <a:pt x="139" y="112"/>
                  <a:pt x="139" y="112"/>
                </a:cubicBezTo>
                <a:cubicBezTo>
                  <a:pt x="136" y="112"/>
                  <a:pt x="134" y="110"/>
                  <a:pt x="134" y="107"/>
                </a:cubicBezTo>
                <a:cubicBezTo>
                  <a:pt x="134" y="105"/>
                  <a:pt x="136" y="103"/>
                  <a:pt x="139" y="103"/>
                </a:cubicBezTo>
                <a:cubicBezTo>
                  <a:pt x="186" y="103"/>
                  <a:pt x="186" y="103"/>
                  <a:pt x="186" y="103"/>
                </a:cubicBezTo>
                <a:cubicBezTo>
                  <a:pt x="194" y="103"/>
                  <a:pt x="201" y="96"/>
                  <a:pt x="201" y="88"/>
                </a:cubicBezTo>
                <a:cubicBezTo>
                  <a:pt x="201" y="56"/>
                  <a:pt x="201" y="56"/>
                  <a:pt x="201" y="56"/>
                </a:cubicBezTo>
                <a:cubicBezTo>
                  <a:pt x="201" y="48"/>
                  <a:pt x="194" y="41"/>
                  <a:pt x="186" y="41"/>
                </a:cubicBezTo>
                <a:cubicBezTo>
                  <a:pt x="24" y="41"/>
                  <a:pt x="24" y="41"/>
                  <a:pt x="24" y="41"/>
                </a:cubicBezTo>
                <a:cubicBezTo>
                  <a:pt x="16" y="41"/>
                  <a:pt x="9" y="48"/>
                  <a:pt x="9" y="56"/>
                </a:cubicBezTo>
                <a:cubicBezTo>
                  <a:pt x="9" y="88"/>
                  <a:pt x="9" y="88"/>
                  <a:pt x="9" y="88"/>
                </a:cubicBezTo>
                <a:cubicBezTo>
                  <a:pt x="9" y="96"/>
                  <a:pt x="16" y="103"/>
                  <a:pt x="24" y="103"/>
                </a:cubicBezTo>
                <a:cubicBezTo>
                  <a:pt x="72" y="103"/>
                  <a:pt x="72" y="103"/>
                  <a:pt x="72" y="103"/>
                </a:cubicBezTo>
                <a:cubicBezTo>
                  <a:pt x="75" y="103"/>
                  <a:pt x="77" y="105"/>
                  <a:pt x="77" y="107"/>
                </a:cubicBezTo>
                <a:cubicBezTo>
                  <a:pt x="77" y="110"/>
                  <a:pt x="75" y="112"/>
                  <a:pt x="72" y="112"/>
                </a:cubicBezTo>
                <a:cubicBezTo>
                  <a:pt x="24" y="112"/>
                  <a:pt x="24" y="112"/>
                  <a:pt x="24" y="112"/>
                </a:cubicBezTo>
                <a:cubicBezTo>
                  <a:pt x="11" y="112"/>
                  <a:pt x="0" y="101"/>
                  <a:pt x="0" y="88"/>
                </a:cubicBezTo>
                <a:cubicBezTo>
                  <a:pt x="0" y="56"/>
                  <a:pt x="0" y="56"/>
                  <a:pt x="0" y="56"/>
                </a:cubicBezTo>
                <a:cubicBezTo>
                  <a:pt x="0" y="43"/>
                  <a:pt x="11" y="32"/>
                  <a:pt x="24" y="32"/>
                </a:cubicBezTo>
                <a:cubicBezTo>
                  <a:pt x="186" y="32"/>
                  <a:pt x="186" y="32"/>
                  <a:pt x="186" y="32"/>
                </a:cubicBezTo>
                <a:cubicBezTo>
                  <a:pt x="199" y="32"/>
                  <a:pt x="210" y="43"/>
                  <a:pt x="210" y="56"/>
                </a:cubicBezTo>
                <a:cubicBezTo>
                  <a:pt x="210" y="91"/>
                  <a:pt x="210" y="91"/>
                  <a:pt x="210" y="91"/>
                </a:cubicBezTo>
                <a:cubicBezTo>
                  <a:pt x="210" y="92"/>
                  <a:pt x="210" y="93"/>
                  <a:pt x="210" y="93"/>
                </a:cubicBezTo>
                <a:cubicBezTo>
                  <a:pt x="207" y="104"/>
                  <a:pt x="197" y="112"/>
                  <a:pt x="186" y="112"/>
                </a:cubicBezTo>
                <a:close/>
                <a:moveTo>
                  <a:pt x="140" y="24"/>
                </a:moveTo>
                <a:cubicBezTo>
                  <a:pt x="138" y="24"/>
                  <a:pt x="136" y="22"/>
                  <a:pt x="136" y="20"/>
                </a:cubicBezTo>
                <a:cubicBezTo>
                  <a:pt x="136" y="14"/>
                  <a:pt x="130" y="9"/>
                  <a:pt x="123" y="9"/>
                </a:cubicBezTo>
                <a:cubicBezTo>
                  <a:pt x="88" y="9"/>
                  <a:pt x="88" y="9"/>
                  <a:pt x="88" y="9"/>
                </a:cubicBezTo>
                <a:cubicBezTo>
                  <a:pt x="81" y="9"/>
                  <a:pt x="75" y="14"/>
                  <a:pt x="75" y="20"/>
                </a:cubicBezTo>
                <a:cubicBezTo>
                  <a:pt x="75" y="22"/>
                  <a:pt x="73" y="24"/>
                  <a:pt x="70" y="24"/>
                </a:cubicBezTo>
                <a:cubicBezTo>
                  <a:pt x="68" y="24"/>
                  <a:pt x="66" y="22"/>
                  <a:pt x="66" y="20"/>
                </a:cubicBezTo>
                <a:cubicBezTo>
                  <a:pt x="66" y="9"/>
                  <a:pt x="76" y="0"/>
                  <a:pt x="88" y="0"/>
                </a:cubicBezTo>
                <a:cubicBezTo>
                  <a:pt x="123" y="0"/>
                  <a:pt x="123" y="0"/>
                  <a:pt x="123" y="0"/>
                </a:cubicBezTo>
                <a:cubicBezTo>
                  <a:pt x="135" y="0"/>
                  <a:pt x="145" y="9"/>
                  <a:pt x="145" y="20"/>
                </a:cubicBezTo>
                <a:cubicBezTo>
                  <a:pt x="145" y="22"/>
                  <a:pt x="143" y="24"/>
                  <a:pt x="14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34275" rIns="68569" bIns="34275"/>
          <a:lstStyle/>
          <a:p>
            <a:endParaRPr lang="en-US"/>
          </a:p>
        </p:txBody>
      </p:sp>
      <p:sp>
        <p:nvSpPr>
          <p:cNvPr id="39940" name="Google Shape;384;p22">
            <a:extLst>
              <a:ext uri="{FF2B5EF4-FFF2-40B4-BE49-F238E27FC236}">
                <a16:creationId xmlns:a16="http://schemas.microsoft.com/office/drawing/2014/main" id="{2BF5C87B-3465-3F4C-8053-EAB977F58217}"/>
              </a:ext>
            </a:extLst>
          </p:cNvPr>
          <p:cNvSpPr>
            <a:spLocks/>
          </p:cNvSpPr>
          <p:nvPr/>
        </p:nvSpPr>
        <p:spPr bwMode="auto">
          <a:xfrm>
            <a:off x="4560888" y="2432051"/>
            <a:ext cx="635000" cy="741363"/>
          </a:xfrm>
          <a:custGeom>
            <a:avLst/>
            <a:gdLst>
              <a:gd name="T0" fmla="*/ 2147483646 w 213"/>
              <a:gd name="T1" fmla="*/ 2147483646 h 249"/>
              <a:gd name="T2" fmla="*/ 2147483646 w 213"/>
              <a:gd name="T3" fmla="*/ 2147483646 h 249"/>
              <a:gd name="T4" fmla="*/ 2147483646 w 213"/>
              <a:gd name="T5" fmla="*/ 2147483646 h 249"/>
              <a:gd name="T6" fmla="*/ 2147483646 w 213"/>
              <a:gd name="T7" fmla="*/ 2147483646 h 249"/>
              <a:gd name="T8" fmla="*/ 2147483646 w 213"/>
              <a:gd name="T9" fmla="*/ 2147483646 h 249"/>
              <a:gd name="T10" fmla="*/ 2147483646 w 213"/>
              <a:gd name="T11" fmla="*/ 2147483646 h 249"/>
              <a:gd name="T12" fmla="*/ 2147483646 w 213"/>
              <a:gd name="T13" fmla="*/ 2147483646 h 249"/>
              <a:gd name="T14" fmla="*/ 2147483646 w 213"/>
              <a:gd name="T15" fmla="*/ 2147483646 h 249"/>
              <a:gd name="T16" fmla="*/ 2147483646 w 213"/>
              <a:gd name="T17" fmla="*/ 2147483646 h 249"/>
              <a:gd name="T18" fmla="*/ 2147483646 w 213"/>
              <a:gd name="T19" fmla="*/ 2147483646 h 249"/>
              <a:gd name="T20" fmla="*/ 2147483646 w 213"/>
              <a:gd name="T21" fmla="*/ 2147483646 h 249"/>
              <a:gd name="T22" fmla="*/ 2147483646 w 213"/>
              <a:gd name="T23" fmla="*/ 2147483646 h 249"/>
              <a:gd name="T24" fmla="*/ 2147483646 w 213"/>
              <a:gd name="T25" fmla="*/ 2147483646 h 249"/>
              <a:gd name="T26" fmla="*/ 2147483646 w 213"/>
              <a:gd name="T27" fmla="*/ 2147483646 h 249"/>
              <a:gd name="T28" fmla="*/ 2147483646 w 213"/>
              <a:gd name="T29" fmla="*/ 2147483646 h 249"/>
              <a:gd name="T30" fmla="*/ 2147483646 w 213"/>
              <a:gd name="T31" fmla="*/ 2147483646 h 249"/>
              <a:gd name="T32" fmla="*/ 2147483646 w 213"/>
              <a:gd name="T33" fmla="*/ 2147483646 h 249"/>
              <a:gd name="T34" fmla="*/ 2147483646 w 213"/>
              <a:gd name="T35" fmla="*/ 2147483646 h 249"/>
              <a:gd name="T36" fmla="*/ 2147483646 w 213"/>
              <a:gd name="T37" fmla="*/ 2147483646 h 249"/>
              <a:gd name="T38" fmla="*/ 2147483646 w 213"/>
              <a:gd name="T39" fmla="*/ 2147483646 h 249"/>
              <a:gd name="T40" fmla="*/ 2147483646 w 213"/>
              <a:gd name="T41" fmla="*/ 2147483646 h 249"/>
              <a:gd name="T42" fmla="*/ 2147483646 w 213"/>
              <a:gd name="T43" fmla="*/ 2147483646 h 249"/>
              <a:gd name="T44" fmla="*/ 2147483646 w 213"/>
              <a:gd name="T45" fmla="*/ 2147483646 h 249"/>
              <a:gd name="T46" fmla="*/ 0 w 213"/>
              <a:gd name="T47" fmla="*/ 2147483646 h 249"/>
              <a:gd name="T48" fmla="*/ 2147483646 w 213"/>
              <a:gd name="T49" fmla="*/ 2147483646 h 249"/>
              <a:gd name="T50" fmla="*/ 2147483646 w 213"/>
              <a:gd name="T51" fmla="*/ 2147483646 h 249"/>
              <a:gd name="T52" fmla="*/ 2147483646 w 213"/>
              <a:gd name="T53" fmla="*/ 2147483646 h 249"/>
              <a:gd name="T54" fmla="*/ 2147483646 w 213"/>
              <a:gd name="T55" fmla="*/ 2147483646 h 249"/>
              <a:gd name="T56" fmla="*/ 2147483646 w 213"/>
              <a:gd name="T57" fmla="*/ 2147483646 h 249"/>
              <a:gd name="T58" fmla="*/ 2147483646 w 213"/>
              <a:gd name="T59" fmla="*/ 2147483646 h 249"/>
              <a:gd name="T60" fmla="*/ 2147483646 w 213"/>
              <a:gd name="T61" fmla="*/ 2147483646 h 249"/>
              <a:gd name="T62" fmla="*/ 2147483646 w 213"/>
              <a:gd name="T63" fmla="*/ 2147483646 h 249"/>
              <a:gd name="T64" fmla="*/ 2147483646 w 213"/>
              <a:gd name="T65" fmla="*/ 2147483646 h 249"/>
              <a:gd name="T66" fmla="*/ 2147483646 w 213"/>
              <a:gd name="T67" fmla="*/ 2147483646 h 249"/>
              <a:gd name="T68" fmla="*/ 2147483646 w 213"/>
              <a:gd name="T69" fmla="*/ 2147483646 h 249"/>
              <a:gd name="T70" fmla="*/ 2147483646 w 213"/>
              <a:gd name="T71" fmla="*/ 2147483646 h 249"/>
              <a:gd name="T72" fmla="*/ 2147483646 w 213"/>
              <a:gd name="T73" fmla="*/ 2147483646 h 249"/>
              <a:gd name="T74" fmla="*/ 2147483646 w 213"/>
              <a:gd name="T75" fmla="*/ 2147483646 h 249"/>
              <a:gd name="T76" fmla="*/ 2147483646 w 213"/>
              <a:gd name="T77" fmla="*/ 2147483646 h 249"/>
              <a:gd name="T78" fmla="*/ 2147483646 w 213"/>
              <a:gd name="T79" fmla="*/ 2147483646 h 249"/>
              <a:gd name="T80" fmla="*/ 2147483646 w 213"/>
              <a:gd name="T81" fmla="*/ 2147483646 h 249"/>
              <a:gd name="T82" fmla="*/ 2147483646 w 213"/>
              <a:gd name="T83" fmla="*/ 2147483646 h 249"/>
              <a:gd name="T84" fmla="*/ 2147483646 w 213"/>
              <a:gd name="T85" fmla="*/ 2147483646 h 249"/>
              <a:gd name="T86" fmla="*/ 2147483646 w 213"/>
              <a:gd name="T87" fmla="*/ 0 h 249"/>
              <a:gd name="T88" fmla="*/ 2147483646 w 213"/>
              <a:gd name="T89" fmla="*/ 2147483646 h 2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 h="249" extrusionOk="0">
                <a:moveTo>
                  <a:pt x="122" y="249"/>
                </a:moveTo>
                <a:cubicBezTo>
                  <a:pt x="88" y="249"/>
                  <a:pt x="88" y="249"/>
                  <a:pt x="88" y="249"/>
                </a:cubicBezTo>
                <a:cubicBezTo>
                  <a:pt x="85" y="249"/>
                  <a:pt x="83" y="247"/>
                  <a:pt x="83" y="244"/>
                </a:cubicBezTo>
                <a:cubicBezTo>
                  <a:pt x="83" y="241"/>
                  <a:pt x="85" y="239"/>
                  <a:pt x="88" y="239"/>
                </a:cubicBezTo>
                <a:cubicBezTo>
                  <a:pt x="122" y="239"/>
                  <a:pt x="122" y="239"/>
                  <a:pt x="122" y="239"/>
                </a:cubicBezTo>
                <a:cubicBezTo>
                  <a:pt x="125" y="239"/>
                  <a:pt x="127" y="241"/>
                  <a:pt x="127" y="244"/>
                </a:cubicBezTo>
                <a:cubicBezTo>
                  <a:pt x="127" y="247"/>
                  <a:pt x="125" y="249"/>
                  <a:pt x="122" y="249"/>
                </a:cubicBezTo>
                <a:close/>
                <a:moveTo>
                  <a:pt x="132" y="233"/>
                </a:moveTo>
                <a:cubicBezTo>
                  <a:pt x="78" y="233"/>
                  <a:pt x="78" y="233"/>
                  <a:pt x="78" y="233"/>
                </a:cubicBezTo>
                <a:cubicBezTo>
                  <a:pt x="75" y="233"/>
                  <a:pt x="73" y="231"/>
                  <a:pt x="73" y="228"/>
                </a:cubicBezTo>
                <a:cubicBezTo>
                  <a:pt x="73" y="225"/>
                  <a:pt x="75" y="223"/>
                  <a:pt x="78" y="223"/>
                </a:cubicBezTo>
                <a:cubicBezTo>
                  <a:pt x="132" y="223"/>
                  <a:pt x="132" y="223"/>
                  <a:pt x="132" y="223"/>
                </a:cubicBezTo>
                <a:cubicBezTo>
                  <a:pt x="134" y="223"/>
                  <a:pt x="137" y="225"/>
                  <a:pt x="137" y="228"/>
                </a:cubicBezTo>
                <a:cubicBezTo>
                  <a:pt x="137" y="231"/>
                  <a:pt x="134" y="233"/>
                  <a:pt x="132" y="233"/>
                </a:cubicBezTo>
                <a:close/>
                <a:moveTo>
                  <a:pt x="105" y="215"/>
                </a:moveTo>
                <a:cubicBezTo>
                  <a:pt x="95" y="215"/>
                  <a:pt x="85" y="215"/>
                  <a:pt x="84" y="215"/>
                </a:cubicBezTo>
                <a:cubicBezTo>
                  <a:pt x="84" y="215"/>
                  <a:pt x="84" y="215"/>
                  <a:pt x="84" y="215"/>
                </a:cubicBezTo>
                <a:cubicBezTo>
                  <a:pt x="74" y="215"/>
                  <a:pt x="70" y="212"/>
                  <a:pt x="68" y="203"/>
                </a:cubicBezTo>
                <a:cubicBezTo>
                  <a:pt x="67" y="200"/>
                  <a:pt x="67" y="196"/>
                  <a:pt x="67" y="193"/>
                </a:cubicBezTo>
                <a:cubicBezTo>
                  <a:pt x="67" y="188"/>
                  <a:pt x="67" y="183"/>
                  <a:pt x="65" y="180"/>
                </a:cubicBezTo>
                <a:cubicBezTo>
                  <a:pt x="57" y="167"/>
                  <a:pt x="53" y="158"/>
                  <a:pt x="46" y="144"/>
                </a:cubicBezTo>
                <a:cubicBezTo>
                  <a:pt x="39" y="131"/>
                  <a:pt x="31" y="111"/>
                  <a:pt x="36" y="92"/>
                </a:cubicBezTo>
                <a:cubicBezTo>
                  <a:pt x="42" y="68"/>
                  <a:pt x="68" y="44"/>
                  <a:pt x="104" y="44"/>
                </a:cubicBezTo>
                <a:cubicBezTo>
                  <a:pt x="141" y="44"/>
                  <a:pt x="166" y="68"/>
                  <a:pt x="172" y="92"/>
                </a:cubicBezTo>
                <a:cubicBezTo>
                  <a:pt x="177" y="111"/>
                  <a:pt x="170" y="131"/>
                  <a:pt x="163" y="144"/>
                </a:cubicBezTo>
                <a:cubicBezTo>
                  <a:pt x="156" y="157"/>
                  <a:pt x="151" y="167"/>
                  <a:pt x="144" y="180"/>
                </a:cubicBezTo>
                <a:cubicBezTo>
                  <a:pt x="142" y="183"/>
                  <a:pt x="142" y="188"/>
                  <a:pt x="142" y="193"/>
                </a:cubicBezTo>
                <a:cubicBezTo>
                  <a:pt x="142" y="196"/>
                  <a:pt x="141" y="200"/>
                  <a:pt x="141" y="203"/>
                </a:cubicBezTo>
                <a:cubicBezTo>
                  <a:pt x="139" y="212"/>
                  <a:pt x="134" y="215"/>
                  <a:pt x="125" y="215"/>
                </a:cubicBezTo>
                <a:cubicBezTo>
                  <a:pt x="124" y="215"/>
                  <a:pt x="115" y="215"/>
                  <a:pt x="105" y="215"/>
                </a:cubicBezTo>
                <a:close/>
                <a:moveTo>
                  <a:pt x="84" y="206"/>
                </a:moveTo>
                <a:cubicBezTo>
                  <a:pt x="85" y="206"/>
                  <a:pt x="123" y="206"/>
                  <a:pt x="125" y="206"/>
                </a:cubicBezTo>
                <a:cubicBezTo>
                  <a:pt x="130" y="206"/>
                  <a:pt x="131" y="205"/>
                  <a:pt x="132" y="201"/>
                </a:cubicBezTo>
                <a:cubicBezTo>
                  <a:pt x="132" y="199"/>
                  <a:pt x="132" y="196"/>
                  <a:pt x="132" y="192"/>
                </a:cubicBezTo>
                <a:cubicBezTo>
                  <a:pt x="133" y="187"/>
                  <a:pt x="133" y="181"/>
                  <a:pt x="136" y="175"/>
                </a:cubicBezTo>
                <a:cubicBezTo>
                  <a:pt x="143" y="162"/>
                  <a:pt x="148" y="153"/>
                  <a:pt x="155" y="140"/>
                </a:cubicBezTo>
                <a:cubicBezTo>
                  <a:pt x="160" y="130"/>
                  <a:pt x="168" y="111"/>
                  <a:pt x="163" y="94"/>
                </a:cubicBezTo>
                <a:cubicBezTo>
                  <a:pt x="158" y="74"/>
                  <a:pt x="136" y="54"/>
                  <a:pt x="104" y="53"/>
                </a:cubicBezTo>
                <a:cubicBezTo>
                  <a:pt x="73" y="54"/>
                  <a:pt x="50" y="74"/>
                  <a:pt x="45" y="94"/>
                </a:cubicBezTo>
                <a:cubicBezTo>
                  <a:pt x="41" y="111"/>
                  <a:pt x="49" y="130"/>
                  <a:pt x="54" y="140"/>
                </a:cubicBezTo>
                <a:cubicBezTo>
                  <a:pt x="61" y="153"/>
                  <a:pt x="66" y="162"/>
                  <a:pt x="73" y="175"/>
                </a:cubicBezTo>
                <a:cubicBezTo>
                  <a:pt x="76" y="181"/>
                  <a:pt x="76" y="187"/>
                  <a:pt x="76" y="192"/>
                </a:cubicBezTo>
                <a:cubicBezTo>
                  <a:pt x="76" y="196"/>
                  <a:pt x="77" y="199"/>
                  <a:pt x="77" y="201"/>
                </a:cubicBezTo>
                <a:cubicBezTo>
                  <a:pt x="78" y="205"/>
                  <a:pt x="78" y="206"/>
                  <a:pt x="84" y="206"/>
                </a:cubicBezTo>
                <a:cubicBezTo>
                  <a:pt x="84" y="206"/>
                  <a:pt x="84" y="206"/>
                  <a:pt x="84" y="206"/>
                </a:cubicBezTo>
                <a:close/>
                <a:moveTo>
                  <a:pt x="23" y="114"/>
                </a:moveTo>
                <a:cubicBezTo>
                  <a:pt x="5" y="114"/>
                  <a:pt x="5" y="114"/>
                  <a:pt x="5" y="114"/>
                </a:cubicBezTo>
                <a:cubicBezTo>
                  <a:pt x="2" y="114"/>
                  <a:pt x="0" y="112"/>
                  <a:pt x="0" y="109"/>
                </a:cubicBezTo>
                <a:cubicBezTo>
                  <a:pt x="0" y="107"/>
                  <a:pt x="2" y="105"/>
                  <a:pt x="5" y="105"/>
                </a:cubicBezTo>
                <a:cubicBezTo>
                  <a:pt x="23" y="105"/>
                  <a:pt x="23" y="105"/>
                  <a:pt x="23" y="105"/>
                </a:cubicBezTo>
                <a:cubicBezTo>
                  <a:pt x="25" y="105"/>
                  <a:pt x="27" y="107"/>
                  <a:pt x="27" y="109"/>
                </a:cubicBezTo>
                <a:cubicBezTo>
                  <a:pt x="27" y="112"/>
                  <a:pt x="25" y="114"/>
                  <a:pt x="23" y="114"/>
                </a:cubicBezTo>
                <a:close/>
                <a:moveTo>
                  <a:pt x="208" y="111"/>
                </a:moveTo>
                <a:cubicBezTo>
                  <a:pt x="186" y="111"/>
                  <a:pt x="186" y="111"/>
                  <a:pt x="186" y="111"/>
                </a:cubicBezTo>
                <a:cubicBezTo>
                  <a:pt x="183" y="111"/>
                  <a:pt x="181" y="109"/>
                  <a:pt x="181" y="106"/>
                </a:cubicBezTo>
                <a:cubicBezTo>
                  <a:pt x="181" y="104"/>
                  <a:pt x="183" y="101"/>
                  <a:pt x="186" y="101"/>
                </a:cubicBezTo>
                <a:cubicBezTo>
                  <a:pt x="208" y="101"/>
                  <a:pt x="208" y="101"/>
                  <a:pt x="208" y="101"/>
                </a:cubicBezTo>
                <a:cubicBezTo>
                  <a:pt x="211" y="101"/>
                  <a:pt x="213" y="104"/>
                  <a:pt x="213" y="106"/>
                </a:cubicBezTo>
                <a:cubicBezTo>
                  <a:pt x="213" y="109"/>
                  <a:pt x="211" y="111"/>
                  <a:pt x="208" y="111"/>
                </a:cubicBezTo>
                <a:close/>
                <a:moveTo>
                  <a:pt x="63" y="107"/>
                </a:moveTo>
                <a:cubicBezTo>
                  <a:pt x="62" y="107"/>
                  <a:pt x="62" y="107"/>
                  <a:pt x="61" y="107"/>
                </a:cubicBezTo>
                <a:cubicBezTo>
                  <a:pt x="59" y="106"/>
                  <a:pt x="57" y="104"/>
                  <a:pt x="58" y="101"/>
                </a:cubicBezTo>
                <a:cubicBezTo>
                  <a:pt x="62" y="84"/>
                  <a:pt x="81" y="67"/>
                  <a:pt x="107" y="67"/>
                </a:cubicBezTo>
                <a:cubicBezTo>
                  <a:pt x="107" y="67"/>
                  <a:pt x="107" y="67"/>
                  <a:pt x="107" y="67"/>
                </a:cubicBezTo>
                <a:cubicBezTo>
                  <a:pt x="109" y="67"/>
                  <a:pt x="112" y="69"/>
                  <a:pt x="112" y="71"/>
                </a:cubicBezTo>
                <a:cubicBezTo>
                  <a:pt x="112" y="74"/>
                  <a:pt x="109" y="76"/>
                  <a:pt x="107" y="76"/>
                </a:cubicBezTo>
                <a:cubicBezTo>
                  <a:pt x="86" y="76"/>
                  <a:pt x="70" y="90"/>
                  <a:pt x="67" y="103"/>
                </a:cubicBezTo>
                <a:cubicBezTo>
                  <a:pt x="67" y="106"/>
                  <a:pt x="65" y="107"/>
                  <a:pt x="63" y="107"/>
                </a:cubicBezTo>
                <a:close/>
                <a:moveTo>
                  <a:pt x="164" y="56"/>
                </a:moveTo>
                <a:cubicBezTo>
                  <a:pt x="163" y="56"/>
                  <a:pt x="161" y="56"/>
                  <a:pt x="160" y="55"/>
                </a:cubicBezTo>
                <a:cubicBezTo>
                  <a:pt x="159" y="53"/>
                  <a:pt x="159" y="50"/>
                  <a:pt x="160" y="48"/>
                </a:cubicBezTo>
                <a:cubicBezTo>
                  <a:pt x="176" y="32"/>
                  <a:pt x="176" y="32"/>
                  <a:pt x="176" y="32"/>
                </a:cubicBezTo>
                <a:cubicBezTo>
                  <a:pt x="178" y="31"/>
                  <a:pt x="181" y="31"/>
                  <a:pt x="183" y="32"/>
                </a:cubicBezTo>
                <a:cubicBezTo>
                  <a:pt x="185" y="34"/>
                  <a:pt x="185" y="37"/>
                  <a:pt x="183" y="39"/>
                </a:cubicBezTo>
                <a:cubicBezTo>
                  <a:pt x="167" y="55"/>
                  <a:pt x="167" y="55"/>
                  <a:pt x="167" y="55"/>
                </a:cubicBezTo>
                <a:cubicBezTo>
                  <a:pt x="166" y="56"/>
                  <a:pt x="165" y="56"/>
                  <a:pt x="164" y="56"/>
                </a:cubicBezTo>
                <a:close/>
                <a:moveTo>
                  <a:pt x="46" y="56"/>
                </a:moveTo>
                <a:cubicBezTo>
                  <a:pt x="45" y="56"/>
                  <a:pt x="44" y="56"/>
                  <a:pt x="43" y="55"/>
                </a:cubicBezTo>
                <a:cubicBezTo>
                  <a:pt x="27" y="39"/>
                  <a:pt x="27" y="39"/>
                  <a:pt x="27" y="39"/>
                </a:cubicBezTo>
                <a:cubicBezTo>
                  <a:pt x="25" y="37"/>
                  <a:pt x="25" y="34"/>
                  <a:pt x="27" y="32"/>
                </a:cubicBezTo>
                <a:cubicBezTo>
                  <a:pt x="29" y="31"/>
                  <a:pt x="32" y="31"/>
                  <a:pt x="34" y="32"/>
                </a:cubicBezTo>
                <a:cubicBezTo>
                  <a:pt x="49" y="48"/>
                  <a:pt x="49" y="48"/>
                  <a:pt x="49" y="48"/>
                </a:cubicBezTo>
                <a:cubicBezTo>
                  <a:pt x="51" y="50"/>
                  <a:pt x="51" y="53"/>
                  <a:pt x="49" y="55"/>
                </a:cubicBezTo>
                <a:cubicBezTo>
                  <a:pt x="49" y="56"/>
                  <a:pt x="47" y="56"/>
                  <a:pt x="46" y="56"/>
                </a:cubicBezTo>
                <a:close/>
                <a:moveTo>
                  <a:pt x="104" y="35"/>
                </a:moveTo>
                <a:cubicBezTo>
                  <a:pt x="102" y="35"/>
                  <a:pt x="100" y="33"/>
                  <a:pt x="100" y="31"/>
                </a:cubicBezTo>
                <a:cubicBezTo>
                  <a:pt x="100" y="4"/>
                  <a:pt x="100" y="4"/>
                  <a:pt x="100" y="4"/>
                </a:cubicBezTo>
                <a:cubicBezTo>
                  <a:pt x="100" y="2"/>
                  <a:pt x="102" y="0"/>
                  <a:pt x="104" y="0"/>
                </a:cubicBezTo>
                <a:cubicBezTo>
                  <a:pt x="107" y="0"/>
                  <a:pt x="109" y="2"/>
                  <a:pt x="109" y="4"/>
                </a:cubicBezTo>
                <a:cubicBezTo>
                  <a:pt x="109" y="31"/>
                  <a:pt x="109" y="31"/>
                  <a:pt x="109" y="31"/>
                </a:cubicBezTo>
                <a:cubicBezTo>
                  <a:pt x="109" y="33"/>
                  <a:pt x="107" y="35"/>
                  <a:pt x="104"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9" tIns="34275" rIns="68569" bIns="34275"/>
          <a:lstStyle/>
          <a:p>
            <a:endParaRPr lang="en-US"/>
          </a:p>
        </p:txBody>
      </p:sp>
      <p:graphicFrame>
        <p:nvGraphicFramePr>
          <p:cNvPr id="3" name="Table 2">
            <a:extLst>
              <a:ext uri="{FF2B5EF4-FFF2-40B4-BE49-F238E27FC236}">
                <a16:creationId xmlns:a16="http://schemas.microsoft.com/office/drawing/2014/main" id="{C3A34656-BAA1-9A4A-9356-981E23C6C355}"/>
              </a:ext>
            </a:extLst>
          </p:cNvPr>
          <p:cNvGraphicFramePr>
            <a:graphicFrameLocks noGrp="1"/>
          </p:cNvGraphicFramePr>
          <p:nvPr>
            <p:extLst>
              <p:ext uri="{D42A27DB-BD31-4B8C-83A1-F6EECF244321}">
                <p14:modId xmlns:p14="http://schemas.microsoft.com/office/powerpoint/2010/main" val="164676938"/>
              </p:ext>
            </p:extLst>
          </p:nvPr>
        </p:nvGraphicFramePr>
        <p:xfrm>
          <a:off x="5087938" y="923926"/>
          <a:ext cx="5391150" cy="5521327"/>
        </p:xfrm>
        <a:graphic>
          <a:graphicData uri="http://schemas.openxmlformats.org/drawingml/2006/table">
            <a:tbl>
              <a:tblPr firstRow="1" firstCol="1" bandRow="1"/>
              <a:tblGrid>
                <a:gridCol w="875404">
                  <a:extLst>
                    <a:ext uri="{9D8B030D-6E8A-4147-A177-3AD203B41FA5}">
                      <a16:colId xmlns:a16="http://schemas.microsoft.com/office/drawing/2014/main" val="20000"/>
                    </a:ext>
                  </a:extLst>
                </a:gridCol>
                <a:gridCol w="4515746">
                  <a:extLst>
                    <a:ext uri="{9D8B030D-6E8A-4147-A177-3AD203B41FA5}">
                      <a16:colId xmlns:a16="http://schemas.microsoft.com/office/drawing/2014/main" val="20001"/>
                    </a:ext>
                  </a:extLst>
                </a:gridCol>
              </a:tblGrid>
              <a:tr h="523989">
                <a:tc>
                  <a:txBody>
                    <a:bodyPr/>
                    <a:lstStyle/>
                    <a:p>
                      <a:pPr algn="ctr">
                        <a:lnSpc>
                          <a:spcPct val="107000"/>
                        </a:lnSpc>
                        <a:spcAft>
                          <a:spcPts val="800"/>
                        </a:spcAft>
                      </a:pPr>
                      <a:r>
                        <a:rPr lang="en-MY"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en-MY"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COPPA 2</a:t>
                      </a:r>
                      <a:r>
                        <a:rPr lang="en-MY" sz="24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nd</a:t>
                      </a:r>
                      <a:r>
                        <a:rPr lang="en-MY"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Edition Area</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0000"/>
                  </a:ext>
                </a:extLst>
              </a:tr>
              <a:tr h="901885">
                <a:tc>
                  <a:txBody>
                    <a:bodyPr/>
                    <a:lstStyle/>
                    <a:p>
                      <a:pPr algn="ct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MY"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lvl="0" indent="0">
                        <a:lnSpc>
                          <a:spcPct val="107000"/>
                        </a:lnSpc>
                        <a:buFont typeface="Symbol" panose="05050102010706020507" pitchFamily="18" charset="2"/>
                        <a:buNone/>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Programme Development and Delivery</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1"/>
                  </a:ext>
                </a:extLst>
              </a:tr>
              <a:tr h="523989">
                <a:tc>
                  <a:txBody>
                    <a:bodyPr/>
                    <a:lstStyle/>
                    <a:p>
                      <a:pPr algn="ct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Assessment of Student Learning</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2"/>
                  </a:ext>
                </a:extLst>
              </a:tr>
              <a:tr h="523989">
                <a:tc>
                  <a:txBody>
                    <a:bodyPr/>
                    <a:lstStyle/>
                    <a:p>
                      <a:pPr algn="ct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Academic Staff</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3"/>
                  </a:ext>
                </a:extLst>
              </a:tr>
              <a:tr h="796192">
                <a:tc>
                  <a:txBody>
                    <a:bodyPr/>
                    <a:lstStyle/>
                    <a:p>
                      <a:pPr algn="ct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Student Selection and Support Services</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4"/>
                  </a:ext>
                </a:extLst>
              </a:tr>
              <a:tr h="523989">
                <a:tc>
                  <a:txBody>
                    <a:bodyPr/>
                    <a:lstStyle/>
                    <a:p>
                      <a:pPr algn="ctr">
                        <a:lnSpc>
                          <a:spcPct val="107000"/>
                        </a:lnSpc>
                        <a:spcAft>
                          <a:spcPts val="800"/>
                        </a:spcAft>
                      </a:pPr>
                      <a:r>
                        <a:rPr lang="en-MY"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MY" sz="240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Educational Resources</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5"/>
                  </a:ext>
                </a:extLst>
              </a:tr>
              <a:tr h="523989">
                <a:tc>
                  <a:txBody>
                    <a:bodyPr/>
                    <a:lstStyle/>
                    <a:p>
                      <a:pPr algn="ctr">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MY" sz="2400" dirty="0">
                          <a:effectLst/>
                          <a:latin typeface="Calibri" panose="020F0502020204030204" pitchFamily="34" charset="0"/>
                          <a:ea typeface="Calibri" panose="020F0502020204030204" pitchFamily="34" charset="0"/>
                          <a:cs typeface="Times New Roman" panose="02020603050405020304" pitchFamily="18" charset="0"/>
                        </a:rPr>
                        <a:t>Programme Management</a:t>
                      </a: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6"/>
                  </a:ext>
                </a:extLst>
              </a:tr>
              <a:tr h="1203305">
                <a:tc>
                  <a:txBody>
                    <a:bodyPr/>
                    <a:lstStyle/>
                    <a:p>
                      <a:pPr algn="ct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nSpc>
                          <a:spcPct val="107000"/>
                        </a:lnSpc>
                        <a:spcAft>
                          <a:spcPts val="800"/>
                        </a:spcAft>
                      </a:pPr>
                      <a:r>
                        <a:rPr lang="en-MY"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Programme Monitoring, Review and Continual Quality Improvement</a:t>
                      </a:r>
                      <a:endParaRPr lang="en-M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10007"/>
                  </a:ext>
                </a:extLst>
              </a:tr>
            </a:tbl>
          </a:graphicData>
        </a:graphic>
      </p:graphicFrame>
      <p:sp>
        <p:nvSpPr>
          <p:cNvPr id="39970" name="Slide Number Placeholder 1">
            <a:extLst>
              <a:ext uri="{FF2B5EF4-FFF2-40B4-BE49-F238E27FC236}">
                <a16:creationId xmlns:a16="http://schemas.microsoft.com/office/drawing/2014/main" id="{BF736EBF-79AB-AE4C-AAA1-62FAC3EC061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F14F1A1-146E-604C-9B4E-41D783EDF25C}" type="slidenum">
              <a:rPr lang="en-MY" altLang="en-US" sz="1200">
                <a:solidFill>
                  <a:srgbClr val="898989"/>
                </a:solidFill>
              </a:rPr>
              <a:pPr>
                <a:spcBef>
                  <a:spcPct val="0"/>
                </a:spcBef>
                <a:buFontTx/>
                <a:buNone/>
              </a:pPr>
              <a:t>11</a:t>
            </a:fld>
            <a:endParaRPr lang="en-MY" altLang="en-US" sz="1200">
              <a:solidFill>
                <a:srgbClr val="898989"/>
              </a:solidFill>
            </a:endParaRPr>
          </a:p>
        </p:txBody>
      </p:sp>
      <p:pic>
        <p:nvPicPr>
          <p:cNvPr id="39971" name="Picture 1">
            <a:extLst>
              <a:ext uri="{FF2B5EF4-FFF2-40B4-BE49-F238E27FC236}">
                <a16:creationId xmlns:a16="http://schemas.microsoft.com/office/drawing/2014/main" id="{3AC8C6FD-9681-E547-A0A9-5C40B03C4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1" y="904876"/>
            <a:ext cx="32670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91FA487-9C7A-B345-A08E-D44C5135DDE8}"/>
              </a:ext>
            </a:extLst>
          </p:cNvPr>
          <p:cNvSpPr txBox="1"/>
          <p:nvPr/>
        </p:nvSpPr>
        <p:spPr>
          <a:xfrm>
            <a:off x="0" y="-85725"/>
            <a:ext cx="12192000" cy="830997"/>
          </a:xfrm>
          <a:prstGeom prst="rect">
            <a:avLst/>
          </a:prstGeom>
          <a:solidFill>
            <a:schemeClr val="accent3">
              <a:lumMod val="75000"/>
            </a:schemeClr>
          </a:solidFill>
        </p:spPr>
        <p:txBody>
          <a:bodyPr wrap="square">
            <a:spAutoFit/>
          </a:bodyPr>
          <a:lstStyle/>
          <a:p>
            <a:pPr>
              <a:defRPr/>
            </a:pPr>
            <a:r>
              <a:rPr lang="en-US" sz="2400" dirty="0">
                <a:solidFill>
                  <a:schemeClr val="bg1"/>
                </a:solidFill>
                <a:latin typeface="Arial" panose="020B0604020202020204" pitchFamily="34" charset="0"/>
              </a:rPr>
              <a:t>Assessment tools : 2. Code of Practice  for </a:t>
            </a:r>
            <a:r>
              <a:rPr lang="en-US" sz="2400" dirty="0" err="1">
                <a:solidFill>
                  <a:schemeClr val="bg1"/>
                </a:solidFill>
                <a:latin typeface="Arial" panose="020B0604020202020204" pitchFamily="34" charset="0"/>
              </a:rPr>
              <a:t>Programme</a:t>
            </a:r>
            <a:r>
              <a:rPr lang="en-US" sz="2400" dirty="0">
                <a:solidFill>
                  <a:schemeClr val="bg1"/>
                </a:solidFill>
                <a:latin typeface="Arial" panose="020B0604020202020204" pitchFamily="34" charset="0"/>
              </a:rPr>
              <a:t> Accreditation (COPPA) 2</a:t>
            </a:r>
            <a:r>
              <a:rPr lang="en-US" sz="2400" baseline="30000" dirty="0">
                <a:solidFill>
                  <a:schemeClr val="bg1"/>
                </a:solidFill>
                <a:latin typeface="Arial" panose="020B0604020202020204" pitchFamily="34" charset="0"/>
              </a:rPr>
              <a:t>nd</a:t>
            </a:r>
            <a:r>
              <a:rPr lang="en-US" sz="2400" dirty="0">
                <a:solidFill>
                  <a:schemeClr val="bg1"/>
                </a:solidFill>
                <a:latin typeface="Arial" panose="020B0604020202020204" pitchFamily="34" charset="0"/>
              </a:rPr>
              <a:t> Edition</a:t>
            </a:r>
          </a:p>
        </p:txBody>
      </p:sp>
      <p:sp>
        <p:nvSpPr>
          <p:cNvPr id="39973" name="TextBox 10">
            <a:extLst>
              <a:ext uri="{FF2B5EF4-FFF2-40B4-BE49-F238E27FC236}">
                <a16:creationId xmlns:a16="http://schemas.microsoft.com/office/drawing/2014/main" id="{12E4FC25-89D7-3248-8C0D-E1A03A99696D}"/>
              </a:ext>
            </a:extLst>
          </p:cNvPr>
          <p:cNvSpPr txBox="1">
            <a:spLocks noChangeArrowheads="1"/>
          </p:cNvSpPr>
          <p:nvPr/>
        </p:nvSpPr>
        <p:spPr bwMode="auto">
          <a:xfrm>
            <a:off x="2008188" y="4232275"/>
            <a:ext cx="27305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rgbClr val="333333"/>
                </a:solidFill>
                <a:latin typeface="Open Sans" panose="020B0606030504020204" pitchFamily="34" charset="0"/>
              </a:rPr>
              <a:t>Code of practice is a guideline for all the stakeholders about the seven quality assurance evaluation areas for quality assurance purposes</a:t>
            </a:r>
            <a:endParaRPr lang="en-MY" altLang="en-US" sz="1800"/>
          </a:p>
        </p:txBody>
      </p:sp>
    </p:spTree>
    <p:extLst>
      <p:ext uri="{BB962C8B-B14F-4D97-AF65-F5344CB8AC3E}">
        <p14:creationId xmlns:p14="http://schemas.microsoft.com/office/powerpoint/2010/main" val="3959763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6">
            <a:extLst>
              <a:ext uri="{FF2B5EF4-FFF2-40B4-BE49-F238E27FC236}">
                <a16:creationId xmlns:a16="http://schemas.microsoft.com/office/drawing/2014/main" id="{9D9287FE-6711-BB40-8710-692AC7943C9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C48D4A2-DEC6-4B40-8C7C-C4A53EA30484}" type="slidenum">
              <a:rPr lang="ms-MY" altLang="en-US" sz="1200">
                <a:solidFill>
                  <a:srgbClr val="898989"/>
                </a:solidFill>
              </a:rPr>
              <a:pPr>
                <a:spcBef>
                  <a:spcPct val="0"/>
                </a:spcBef>
                <a:buFontTx/>
                <a:buNone/>
              </a:pPr>
              <a:t>12</a:t>
            </a:fld>
            <a:endParaRPr lang="ms-MY" altLang="en-US" sz="1200">
              <a:solidFill>
                <a:srgbClr val="898989"/>
              </a:solidFill>
            </a:endParaRPr>
          </a:p>
        </p:txBody>
      </p:sp>
      <p:sp>
        <p:nvSpPr>
          <p:cNvPr id="67587" name="AutoShape 4" descr="Image result for ummc malaysia">
            <a:extLst>
              <a:ext uri="{FF2B5EF4-FFF2-40B4-BE49-F238E27FC236}">
                <a16:creationId xmlns:a16="http://schemas.microsoft.com/office/drawing/2014/main" id="{1DEB1EDB-3E1E-B645-89EE-6FA51B94FA2A}"/>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67588" name="AutoShape 6" descr="Image result for ummc malaysia">
            <a:extLst>
              <a:ext uri="{FF2B5EF4-FFF2-40B4-BE49-F238E27FC236}">
                <a16:creationId xmlns:a16="http://schemas.microsoft.com/office/drawing/2014/main" id="{02722F43-86F6-3243-B5C7-76634BC419A2}"/>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67589" name="AutoShape 8" descr="Image result for ummc malaysia">
            <a:extLst>
              <a:ext uri="{FF2B5EF4-FFF2-40B4-BE49-F238E27FC236}">
                <a16:creationId xmlns:a16="http://schemas.microsoft.com/office/drawing/2014/main" id="{18CCFDC6-062B-7240-8A99-088B6B9B0435}"/>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pic>
        <p:nvPicPr>
          <p:cNvPr id="67590" name="Picture 3">
            <a:extLst>
              <a:ext uri="{FF2B5EF4-FFF2-40B4-BE49-F238E27FC236}">
                <a16:creationId xmlns:a16="http://schemas.microsoft.com/office/drawing/2014/main" id="{146E055A-7FF2-764C-B14F-91CD71C94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489" y="998539"/>
            <a:ext cx="7947025"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Box 96">
            <a:extLst>
              <a:ext uri="{FF2B5EF4-FFF2-40B4-BE49-F238E27FC236}">
                <a16:creationId xmlns:a16="http://schemas.microsoft.com/office/drawing/2014/main" id="{5F92F0C4-965F-1A41-B0CF-B885725F0D51}"/>
              </a:ext>
            </a:extLst>
          </p:cNvPr>
          <p:cNvSpPr txBox="1">
            <a:spLocks noChangeArrowheads="1"/>
          </p:cNvSpPr>
          <p:nvPr/>
        </p:nvSpPr>
        <p:spPr bwMode="auto">
          <a:xfrm>
            <a:off x="1" y="160338"/>
            <a:ext cx="12192000" cy="646325"/>
          </a:xfrm>
          <a:prstGeom prst="rect">
            <a:avLst/>
          </a:prstGeom>
          <a:solidFill>
            <a:schemeClr val="accent2"/>
          </a:solidFill>
          <a:ln>
            <a:noFill/>
          </a:ln>
        </p:spPr>
        <p:txBody>
          <a:bodyPr wrap="square" lIns="91432" tIns="45717" rIns="91432" bIns="4571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ms-MY" altLang="en-US" sz="3600" b="1" dirty="0">
                <a:solidFill>
                  <a:schemeClr val="bg1"/>
                </a:solidFill>
                <a:latin typeface="Arial" panose="020B0604020202020204" pitchFamily="34" charset="0"/>
              </a:rPr>
              <a:t>COPPA</a:t>
            </a:r>
            <a:r>
              <a:rPr lang="ms-MY" altLang="en-US" sz="3600" b="1" dirty="0">
                <a:latin typeface="Arial" panose="020B0604020202020204" pitchFamily="34" charset="0"/>
              </a:rPr>
              <a:t> </a:t>
            </a:r>
          </a:p>
        </p:txBody>
      </p:sp>
    </p:spTree>
    <p:extLst>
      <p:ext uri="{BB962C8B-B14F-4D97-AF65-F5344CB8AC3E}">
        <p14:creationId xmlns:p14="http://schemas.microsoft.com/office/powerpoint/2010/main" val="1530415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6">
            <a:extLst>
              <a:ext uri="{FF2B5EF4-FFF2-40B4-BE49-F238E27FC236}">
                <a16:creationId xmlns:a16="http://schemas.microsoft.com/office/drawing/2014/main" id="{A650BDE8-1621-564F-B7A7-CD814C6405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407DAB-F79C-6C45-936B-682E5AE3125A}" type="slidenum">
              <a:rPr lang="ms-MY" altLang="en-US" sz="1200">
                <a:solidFill>
                  <a:srgbClr val="898989"/>
                </a:solidFill>
              </a:rPr>
              <a:pPr>
                <a:spcBef>
                  <a:spcPct val="0"/>
                </a:spcBef>
                <a:buFontTx/>
                <a:buNone/>
              </a:pPr>
              <a:t>13</a:t>
            </a:fld>
            <a:endParaRPr lang="ms-MY" altLang="en-US" sz="1200">
              <a:solidFill>
                <a:srgbClr val="898989"/>
              </a:solidFill>
            </a:endParaRPr>
          </a:p>
        </p:txBody>
      </p:sp>
      <p:sp>
        <p:nvSpPr>
          <p:cNvPr id="69635" name="AutoShape 4" descr="Image result for ummc malaysia">
            <a:extLst>
              <a:ext uri="{FF2B5EF4-FFF2-40B4-BE49-F238E27FC236}">
                <a16:creationId xmlns:a16="http://schemas.microsoft.com/office/drawing/2014/main" id="{44DFBA25-BB40-3245-A234-6C0A8DC01C5A}"/>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69636" name="AutoShape 6" descr="Image result for ummc malaysia">
            <a:extLst>
              <a:ext uri="{FF2B5EF4-FFF2-40B4-BE49-F238E27FC236}">
                <a16:creationId xmlns:a16="http://schemas.microsoft.com/office/drawing/2014/main" id="{DFAFACBD-9C21-5646-88A8-81813F69761C}"/>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69637" name="AutoShape 8" descr="Image result for ummc malaysia">
            <a:extLst>
              <a:ext uri="{FF2B5EF4-FFF2-40B4-BE49-F238E27FC236}">
                <a16:creationId xmlns:a16="http://schemas.microsoft.com/office/drawing/2014/main" id="{5598CE51-C5DC-0C47-8C53-BA065B04B7B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69638" name="TextBox 9">
            <a:extLst>
              <a:ext uri="{FF2B5EF4-FFF2-40B4-BE49-F238E27FC236}">
                <a16:creationId xmlns:a16="http://schemas.microsoft.com/office/drawing/2014/main" id="{4900172E-CE0A-4344-B36D-0255A63BA115}"/>
              </a:ext>
            </a:extLst>
          </p:cNvPr>
          <p:cNvSpPr txBox="1">
            <a:spLocks noChangeArrowheads="1"/>
          </p:cNvSpPr>
          <p:nvPr/>
        </p:nvSpPr>
        <p:spPr bwMode="auto">
          <a:xfrm>
            <a:off x="1984376" y="209551"/>
            <a:ext cx="5940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70C0"/>
                </a:solidFill>
              </a:rPr>
              <a:t>AREA 1: PROGRAMME DEVELOPMENT AND DELIVERY</a:t>
            </a:r>
            <a:endParaRPr lang="en-MY" altLang="en-US" sz="2400" b="1">
              <a:solidFill>
                <a:srgbClr val="0070C0"/>
              </a:solidFill>
            </a:endParaRPr>
          </a:p>
        </p:txBody>
      </p:sp>
      <p:sp>
        <p:nvSpPr>
          <p:cNvPr id="69639" name="TextBox 8">
            <a:extLst>
              <a:ext uri="{FF2B5EF4-FFF2-40B4-BE49-F238E27FC236}">
                <a16:creationId xmlns:a16="http://schemas.microsoft.com/office/drawing/2014/main" id="{6D8A4E2E-9E1E-C540-B45F-E908A04EED9C}"/>
              </a:ext>
            </a:extLst>
          </p:cNvPr>
          <p:cNvSpPr txBox="1">
            <a:spLocks noChangeArrowheads="1"/>
          </p:cNvSpPr>
          <p:nvPr/>
        </p:nvSpPr>
        <p:spPr bwMode="auto">
          <a:xfrm>
            <a:off x="1981200" y="1185863"/>
            <a:ext cx="8077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1.1.3 The department must state its programme educational objectives, learning outcomes, teaching and learning strategies, and assessment, and ensure </a:t>
            </a:r>
            <a:r>
              <a:rPr lang="en-US" altLang="en-US" sz="2800" u="sng"/>
              <a:t>constructive alignment </a:t>
            </a:r>
            <a:r>
              <a:rPr lang="en-US" altLang="en-US" sz="2800"/>
              <a:t>between them</a:t>
            </a:r>
            <a:r>
              <a:rPr lang="en-US" altLang="en-US" sz="1800"/>
              <a:t>.</a:t>
            </a:r>
          </a:p>
        </p:txBody>
      </p:sp>
      <p:pic>
        <p:nvPicPr>
          <p:cNvPr id="69640" name="Picture 3">
            <a:extLst>
              <a:ext uri="{FF2B5EF4-FFF2-40B4-BE49-F238E27FC236}">
                <a16:creationId xmlns:a16="http://schemas.microsoft.com/office/drawing/2014/main" id="{11DF239D-6E6E-3F4B-AD98-3FFAADF30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2970214"/>
            <a:ext cx="5600700"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7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6">
            <a:extLst>
              <a:ext uri="{FF2B5EF4-FFF2-40B4-BE49-F238E27FC236}">
                <a16:creationId xmlns:a16="http://schemas.microsoft.com/office/drawing/2014/main" id="{6C68AC85-BC2F-8A4F-A22D-7256B91274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0EBAE4D-EDA9-9D40-8346-D399B3AD3F7A}" type="slidenum">
              <a:rPr lang="ms-MY" altLang="en-US" sz="1200">
                <a:solidFill>
                  <a:srgbClr val="898989"/>
                </a:solidFill>
              </a:rPr>
              <a:pPr>
                <a:spcBef>
                  <a:spcPct val="0"/>
                </a:spcBef>
                <a:buFontTx/>
                <a:buNone/>
              </a:pPr>
              <a:t>14</a:t>
            </a:fld>
            <a:endParaRPr lang="ms-MY" altLang="en-US" sz="1200">
              <a:solidFill>
                <a:srgbClr val="898989"/>
              </a:solidFill>
            </a:endParaRPr>
          </a:p>
        </p:txBody>
      </p:sp>
      <p:sp>
        <p:nvSpPr>
          <p:cNvPr id="71683" name="AutoShape 4" descr="Image result for ummc malaysia">
            <a:extLst>
              <a:ext uri="{FF2B5EF4-FFF2-40B4-BE49-F238E27FC236}">
                <a16:creationId xmlns:a16="http://schemas.microsoft.com/office/drawing/2014/main" id="{0A8DC862-E38D-784F-A8A4-558AAD7D1BDB}"/>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1684" name="AutoShape 6" descr="Image result for ummc malaysia">
            <a:extLst>
              <a:ext uri="{FF2B5EF4-FFF2-40B4-BE49-F238E27FC236}">
                <a16:creationId xmlns:a16="http://schemas.microsoft.com/office/drawing/2014/main" id="{1434AC2F-A170-FA4B-849D-F9543FA3E8C0}"/>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1685" name="AutoShape 8" descr="Image result for ummc malaysia">
            <a:extLst>
              <a:ext uri="{FF2B5EF4-FFF2-40B4-BE49-F238E27FC236}">
                <a16:creationId xmlns:a16="http://schemas.microsoft.com/office/drawing/2014/main" id="{380917D0-8075-544F-8DBF-EE3B0AF6473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1686" name="TextBox 9">
            <a:extLst>
              <a:ext uri="{FF2B5EF4-FFF2-40B4-BE49-F238E27FC236}">
                <a16:creationId xmlns:a16="http://schemas.microsoft.com/office/drawing/2014/main" id="{9F0F8380-3ED3-1147-850E-057CCE3DF28F}"/>
              </a:ext>
            </a:extLst>
          </p:cNvPr>
          <p:cNvSpPr txBox="1">
            <a:spLocks noChangeArrowheads="1"/>
          </p:cNvSpPr>
          <p:nvPr/>
        </p:nvSpPr>
        <p:spPr bwMode="auto">
          <a:xfrm>
            <a:off x="1984376" y="209551"/>
            <a:ext cx="5940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70C0"/>
                </a:solidFill>
              </a:rPr>
              <a:t>AREA 1: PROGRAMME DEVELOPMENT AND DELIVERY</a:t>
            </a:r>
            <a:endParaRPr lang="en-MY" altLang="en-US" sz="2400" b="1">
              <a:solidFill>
                <a:srgbClr val="0070C0"/>
              </a:solidFill>
            </a:endParaRPr>
          </a:p>
        </p:txBody>
      </p:sp>
      <p:sp>
        <p:nvSpPr>
          <p:cNvPr id="71687" name="TextBox 8">
            <a:extLst>
              <a:ext uri="{FF2B5EF4-FFF2-40B4-BE49-F238E27FC236}">
                <a16:creationId xmlns:a16="http://schemas.microsoft.com/office/drawing/2014/main" id="{54E0C799-BBE7-114B-B19E-549F13F998BE}"/>
              </a:ext>
            </a:extLst>
          </p:cNvPr>
          <p:cNvSpPr txBox="1">
            <a:spLocks noChangeArrowheads="1"/>
          </p:cNvSpPr>
          <p:nvPr/>
        </p:nvSpPr>
        <p:spPr bwMode="auto">
          <a:xfrm>
            <a:off x="1831976" y="1149351"/>
            <a:ext cx="81121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800"/>
              <a:t>1.2.4 The curriculum must fulfil the requirements of the discipline of study, taking into account the appropriate programme, standards, professional and industry requirements as well as good practices in the field.</a:t>
            </a:r>
          </a:p>
        </p:txBody>
      </p:sp>
      <p:sp>
        <p:nvSpPr>
          <p:cNvPr id="71688" name="TextBox 9">
            <a:extLst>
              <a:ext uri="{FF2B5EF4-FFF2-40B4-BE49-F238E27FC236}">
                <a16:creationId xmlns:a16="http://schemas.microsoft.com/office/drawing/2014/main" id="{8B879FDB-EB3D-3640-9B99-AB522AC4077A}"/>
              </a:ext>
            </a:extLst>
          </p:cNvPr>
          <p:cNvSpPr txBox="1">
            <a:spLocks noChangeArrowheads="1"/>
          </p:cNvSpPr>
          <p:nvPr/>
        </p:nvSpPr>
        <p:spPr bwMode="auto">
          <a:xfrm>
            <a:off x="2809875" y="3552826"/>
            <a:ext cx="6572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000" b="1">
                <a:solidFill>
                  <a:srgbClr val="C00000"/>
                </a:solidFill>
              </a:rPr>
              <a:t>BODY OF KNOWLEDGE (BOK)</a:t>
            </a:r>
            <a:endParaRPr lang="en-MY" altLang="en-US" sz="4000" b="1">
              <a:solidFill>
                <a:srgbClr val="C00000"/>
              </a:solidFill>
            </a:endParaRPr>
          </a:p>
        </p:txBody>
      </p:sp>
      <p:sp>
        <p:nvSpPr>
          <p:cNvPr id="71689" name="TextBox 11">
            <a:extLst>
              <a:ext uri="{FF2B5EF4-FFF2-40B4-BE49-F238E27FC236}">
                <a16:creationId xmlns:a16="http://schemas.microsoft.com/office/drawing/2014/main" id="{3A272588-B217-7C46-A3F5-4A097632CE47}"/>
              </a:ext>
            </a:extLst>
          </p:cNvPr>
          <p:cNvSpPr txBox="1">
            <a:spLocks noChangeArrowheads="1"/>
          </p:cNvSpPr>
          <p:nvPr/>
        </p:nvSpPr>
        <p:spPr bwMode="auto">
          <a:xfrm>
            <a:off x="1984376" y="4522789"/>
            <a:ext cx="83169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a:t>Widely recognized information, standards, methods, tools, and practices about a specific field. A BOK usually includes a comprehensive set of concepts, terms, tools, and activities that make up a profession, as defined by a relevant professional society.</a:t>
            </a:r>
            <a:endParaRPr lang="en-MY" altLang="en-US" sz="2000"/>
          </a:p>
        </p:txBody>
      </p:sp>
    </p:spTree>
    <p:extLst>
      <p:ext uri="{BB962C8B-B14F-4D97-AF65-F5344CB8AC3E}">
        <p14:creationId xmlns:p14="http://schemas.microsoft.com/office/powerpoint/2010/main" val="814687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6">
            <a:extLst>
              <a:ext uri="{FF2B5EF4-FFF2-40B4-BE49-F238E27FC236}">
                <a16:creationId xmlns:a16="http://schemas.microsoft.com/office/drawing/2014/main" id="{CFDF018E-74D5-4841-8BDA-7EF9C1891D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FAC285-5368-C443-A14C-30C544033452}" type="slidenum">
              <a:rPr lang="ms-MY" altLang="en-US" sz="1200">
                <a:solidFill>
                  <a:srgbClr val="898989"/>
                </a:solidFill>
              </a:rPr>
              <a:pPr>
                <a:spcBef>
                  <a:spcPct val="0"/>
                </a:spcBef>
                <a:buFontTx/>
                <a:buNone/>
              </a:pPr>
              <a:t>15</a:t>
            </a:fld>
            <a:endParaRPr lang="ms-MY" altLang="en-US" sz="1200">
              <a:solidFill>
                <a:srgbClr val="898989"/>
              </a:solidFill>
            </a:endParaRPr>
          </a:p>
        </p:txBody>
      </p:sp>
      <p:sp>
        <p:nvSpPr>
          <p:cNvPr id="73731" name="AutoShape 4" descr="Image result for ummc malaysia">
            <a:extLst>
              <a:ext uri="{FF2B5EF4-FFF2-40B4-BE49-F238E27FC236}">
                <a16:creationId xmlns:a16="http://schemas.microsoft.com/office/drawing/2014/main" id="{4690A44A-DF8B-9C42-820C-6BF7604E0789}"/>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3732" name="AutoShape 6" descr="Image result for ummc malaysia">
            <a:extLst>
              <a:ext uri="{FF2B5EF4-FFF2-40B4-BE49-F238E27FC236}">
                <a16:creationId xmlns:a16="http://schemas.microsoft.com/office/drawing/2014/main" id="{1B0B2F0F-9090-534A-80B6-8D0072D3D3E5}"/>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3733" name="AutoShape 8" descr="Image result for ummc malaysia">
            <a:extLst>
              <a:ext uri="{FF2B5EF4-FFF2-40B4-BE49-F238E27FC236}">
                <a16:creationId xmlns:a16="http://schemas.microsoft.com/office/drawing/2014/main" id="{49D1330D-910B-E94F-BBB6-F1C157537482}"/>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3734" name="TextBox 9">
            <a:extLst>
              <a:ext uri="{FF2B5EF4-FFF2-40B4-BE49-F238E27FC236}">
                <a16:creationId xmlns:a16="http://schemas.microsoft.com/office/drawing/2014/main" id="{C2C9FC7D-EF30-C545-90CC-0F3A63933B20}"/>
              </a:ext>
            </a:extLst>
          </p:cNvPr>
          <p:cNvSpPr txBox="1">
            <a:spLocks noChangeArrowheads="1"/>
          </p:cNvSpPr>
          <p:nvPr/>
        </p:nvSpPr>
        <p:spPr bwMode="auto">
          <a:xfrm>
            <a:off x="1984375" y="209551"/>
            <a:ext cx="670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70C0"/>
                </a:solidFill>
              </a:rPr>
              <a:t>AREA 2: ASSESSMENT OF STUDENT LEARNING</a:t>
            </a:r>
            <a:endParaRPr lang="en-MY" altLang="en-US" sz="2400" b="1">
              <a:solidFill>
                <a:srgbClr val="0070C0"/>
              </a:solidFill>
            </a:endParaRPr>
          </a:p>
        </p:txBody>
      </p:sp>
      <p:sp>
        <p:nvSpPr>
          <p:cNvPr id="73735" name="TextBox 8">
            <a:extLst>
              <a:ext uri="{FF2B5EF4-FFF2-40B4-BE49-F238E27FC236}">
                <a16:creationId xmlns:a16="http://schemas.microsoft.com/office/drawing/2014/main" id="{ADE53F72-279E-5441-8D22-1434DC72E50D}"/>
              </a:ext>
            </a:extLst>
          </p:cNvPr>
          <p:cNvSpPr txBox="1">
            <a:spLocks noChangeArrowheads="1"/>
          </p:cNvSpPr>
          <p:nvPr/>
        </p:nvSpPr>
        <p:spPr bwMode="auto">
          <a:xfrm>
            <a:off x="1766888" y="1158876"/>
            <a:ext cx="2133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t>2.2.2 There must be mechanisms to ensure, and to periodically review, the validity, reliability, </a:t>
            </a:r>
            <a:r>
              <a:rPr lang="en-US" altLang="en-US" sz="2400" b="1">
                <a:solidFill>
                  <a:srgbClr val="C00000"/>
                </a:solidFill>
              </a:rPr>
              <a:t>integrity</a:t>
            </a:r>
            <a:r>
              <a:rPr lang="en-US" altLang="en-US" sz="2400"/>
              <a:t>, currency and </a:t>
            </a:r>
            <a:r>
              <a:rPr lang="en-US" altLang="en-US" sz="2400" b="1">
                <a:solidFill>
                  <a:srgbClr val="C00000"/>
                </a:solidFill>
              </a:rPr>
              <a:t>fairness</a:t>
            </a:r>
            <a:r>
              <a:rPr lang="en-US" altLang="en-US" sz="2400"/>
              <a:t> of the assessment method.</a:t>
            </a:r>
          </a:p>
        </p:txBody>
      </p:sp>
      <p:pic>
        <p:nvPicPr>
          <p:cNvPr id="73736" name="Picture 5">
            <a:extLst>
              <a:ext uri="{FF2B5EF4-FFF2-40B4-BE49-F238E27FC236}">
                <a16:creationId xmlns:a16="http://schemas.microsoft.com/office/drawing/2014/main" id="{63FB9671-F2E7-084F-BA0E-E85F3420E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38314"/>
            <a:ext cx="55626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11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6">
            <a:extLst>
              <a:ext uri="{FF2B5EF4-FFF2-40B4-BE49-F238E27FC236}">
                <a16:creationId xmlns:a16="http://schemas.microsoft.com/office/drawing/2014/main" id="{DA650130-4A07-BC42-A826-5FED64949E6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77AC33F-7B62-F547-BC5A-6068B14643D6}" type="slidenum">
              <a:rPr lang="ms-MY" altLang="en-US" sz="1200">
                <a:solidFill>
                  <a:srgbClr val="898989"/>
                </a:solidFill>
              </a:rPr>
              <a:pPr>
                <a:spcBef>
                  <a:spcPct val="0"/>
                </a:spcBef>
                <a:buFontTx/>
                <a:buNone/>
              </a:pPr>
              <a:t>16</a:t>
            </a:fld>
            <a:endParaRPr lang="ms-MY" altLang="en-US" sz="1200">
              <a:solidFill>
                <a:srgbClr val="898989"/>
              </a:solidFill>
            </a:endParaRPr>
          </a:p>
        </p:txBody>
      </p:sp>
      <p:sp>
        <p:nvSpPr>
          <p:cNvPr id="75779" name="AutoShape 4" descr="Image result for ummc malaysia">
            <a:extLst>
              <a:ext uri="{FF2B5EF4-FFF2-40B4-BE49-F238E27FC236}">
                <a16:creationId xmlns:a16="http://schemas.microsoft.com/office/drawing/2014/main" id="{AD1BF930-FCF6-6E43-BAD5-A48596F6FF84}"/>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5780" name="AutoShape 6" descr="Image result for ummc malaysia">
            <a:extLst>
              <a:ext uri="{FF2B5EF4-FFF2-40B4-BE49-F238E27FC236}">
                <a16:creationId xmlns:a16="http://schemas.microsoft.com/office/drawing/2014/main" id="{019D8237-881A-8A40-B109-EAE6477E5064}"/>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5781" name="AutoShape 8" descr="Image result for ummc malaysia">
            <a:extLst>
              <a:ext uri="{FF2B5EF4-FFF2-40B4-BE49-F238E27FC236}">
                <a16:creationId xmlns:a16="http://schemas.microsoft.com/office/drawing/2014/main" id="{CDFA205C-47B9-084E-8E8F-69CF5AC455F2}"/>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5782" name="TextBox 9">
            <a:extLst>
              <a:ext uri="{FF2B5EF4-FFF2-40B4-BE49-F238E27FC236}">
                <a16:creationId xmlns:a16="http://schemas.microsoft.com/office/drawing/2014/main" id="{0D463FAA-EFCA-F547-AB11-58AD2ED1D42B}"/>
              </a:ext>
            </a:extLst>
          </p:cNvPr>
          <p:cNvSpPr txBox="1">
            <a:spLocks noChangeArrowheads="1"/>
          </p:cNvSpPr>
          <p:nvPr/>
        </p:nvSpPr>
        <p:spPr bwMode="auto">
          <a:xfrm>
            <a:off x="1984376" y="209551"/>
            <a:ext cx="5940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70C0"/>
                </a:solidFill>
              </a:rPr>
              <a:t>AREA 3: STUDENT SELECTION AND SUPPORT SERVICES</a:t>
            </a:r>
            <a:endParaRPr lang="en-MY" altLang="en-US" sz="2400" b="1">
              <a:solidFill>
                <a:srgbClr val="0070C0"/>
              </a:solidFill>
            </a:endParaRPr>
          </a:p>
        </p:txBody>
      </p:sp>
      <p:sp>
        <p:nvSpPr>
          <p:cNvPr id="75783" name="TextBox 8">
            <a:extLst>
              <a:ext uri="{FF2B5EF4-FFF2-40B4-BE49-F238E27FC236}">
                <a16:creationId xmlns:a16="http://schemas.microsoft.com/office/drawing/2014/main" id="{7B217B55-A94C-DC49-AFE9-7BA0AA70B4EA}"/>
              </a:ext>
            </a:extLst>
          </p:cNvPr>
          <p:cNvSpPr txBox="1">
            <a:spLocks noChangeArrowheads="1"/>
          </p:cNvSpPr>
          <p:nvPr/>
        </p:nvSpPr>
        <p:spPr bwMode="auto">
          <a:xfrm>
            <a:off x="1931989" y="1176338"/>
            <a:ext cx="82264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3.5.1 The department must </a:t>
            </a:r>
            <a:r>
              <a:rPr lang="en-US" altLang="en-US" sz="2800" u="sng"/>
              <a:t>foster active linkages with alumni</a:t>
            </a:r>
            <a:r>
              <a:rPr lang="en-US" altLang="en-US" sz="2800"/>
              <a:t> to develop, review and continuously improve the programme.</a:t>
            </a:r>
          </a:p>
        </p:txBody>
      </p:sp>
    </p:spTree>
    <p:extLst>
      <p:ext uri="{BB962C8B-B14F-4D97-AF65-F5344CB8AC3E}">
        <p14:creationId xmlns:p14="http://schemas.microsoft.com/office/powerpoint/2010/main" val="11609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6">
            <a:extLst>
              <a:ext uri="{FF2B5EF4-FFF2-40B4-BE49-F238E27FC236}">
                <a16:creationId xmlns:a16="http://schemas.microsoft.com/office/drawing/2014/main" id="{F14EF7CB-87B2-FD46-8C10-E9FB1EE3E3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46725F-1AC9-E044-B347-63AE694FABAC}" type="slidenum">
              <a:rPr lang="ms-MY" altLang="en-US" sz="1200">
                <a:solidFill>
                  <a:srgbClr val="898989"/>
                </a:solidFill>
              </a:rPr>
              <a:pPr>
                <a:spcBef>
                  <a:spcPct val="0"/>
                </a:spcBef>
                <a:buFontTx/>
                <a:buNone/>
              </a:pPr>
              <a:t>17</a:t>
            </a:fld>
            <a:endParaRPr lang="ms-MY" altLang="en-US" sz="1200">
              <a:solidFill>
                <a:srgbClr val="898989"/>
              </a:solidFill>
            </a:endParaRPr>
          </a:p>
        </p:txBody>
      </p:sp>
      <p:sp>
        <p:nvSpPr>
          <p:cNvPr id="79875" name="AutoShape 4" descr="Image result for ummc malaysia">
            <a:extLst>
              <a:ext uri="{FF2B5EF4-FFF2-40B4-BE49-F238E27FC236}">
                <a16:creationId xmlns:a16="http://schemas.microsoft.com/office/drawing/2014/main" id="{DC315805-33BF-A749-9233-4CF2C9CBB84B}"/>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9876" name="AutoShape 6" descr="Image result for ummc malaysia">
            <a:extLst>
              <a:ext uri="{FF2B5EF4-FFF2-40B4-BE49-F238E27FC236}">
                <a16:creationId xmlns:a16="http://schemas.microsoft.com/office/drawing/2014/main" id="{CAAEF9B0-15B0-9B42-97B0-406BEACC1BBC}"/>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9877" name="AutoShape 8" descr="Image result for ummc malaysia">
            <a:extLst>
              <a:ext uri="{FF2B5EF4-FFF2-40B4-BE49-F238E27FC236}">
                <a16:creationId xmlns:a16="http://schemas.microsoft.com/office/drawing/2014/main" id="{2F4ACE51-E550-B74B-B248-B953CF7853C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79878" name="TextBox 9">
            <a:extLst>
              <a:ext uri="{FF2B5EF4-FFF2-40B4-BE49-F238E27FC236}">
                <a16:creationId xmlns:a16="http://schemas.microsoft.com/office/drawing/2014/main" id="{3DA967DE-6C1E-DD4C-9E01-3F88D37865B0}"/>
              </a:ext>
            </a:extLst>
          </p:cNvPr>
          <p:cNvSpPr txBox="1">
            <a:spLocks noChangeArrowheads="1"/>
          </p:cNvSpPr>
          <p:nvPr/>
        </p:nvSpPr>
        <p:spPr bwMode="auto">
          <a:xfrm>
            <a:off x="1984376" y="209551"/>
            <a:ext cx="5940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70C0"/>
                </a:solidFill>
              </a:rPr>
              <a:t>AREA 4: ACADEMIC STAFF</a:t>
            </a:r>
            <a:endParaRPr lang="en-MY" altLang="en-US" sz="2400" b="1">
              <a:solidFill>
                <a:srgbClr val="0070C0"/>
              </a:solidFill>
            </a:endParaRPr>
          </a:p>
        </p:txBody>
      </p:sp>
      <p:sp>
        <p:nvSpPr>
          <p:cNvPr id="79879" name="TextBox 10">
            <a:extLst>
              <a:ext uri="{FF2B5EF4-FFF2-40B4-BE49-F238E27FC236}">
                <a16:creationId xmlns:a16="http://schemas.microsoft.com/office/drawing/2014/main" id="{8872D5EE-CC09-1A49-9291-A478D09A681E}"/>
              </a:ext>
            </a:extLst>
          </p:cNvPr>
          <p:cNvSpPr txBox="1">
            <a:spLocks noChangeArrowheads="1"/>
          </p:cNvSpPr>
          <p:nvPr/>
        </p:nvSpPr>
        <p:spPr bwMode="auto">
          <a:xfrm>
            <a:off x="1984376" y="801688"/>
            <a:ext cx="82264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4.2.5 The department must have a </a:t>
            </a:r>
            <a:r>
              <a:rPr lang="en-US" altLang="en-US" sz="2800" u="sng"/>
              <a:t>development programme for new academic staff</a:t>
            </a:r>
            <a:r>
              <a:rPr lang="en-US" altLang="en-US" sz="2800"/>
              <a:t> and continuous professional enhancement for existing staff.</a:t>
            </a:r>
          </a:p>
        </p:txBody>
      </p:sp>
      <p:pic>
        <p:nvPicPr>
          <p:cNvPr id="79880" name="Picture 5">
            <a:extLst>
              <a:ext uri="{FF2B5EF4-FFF2-40B4-BE49-F238E27FC236}">
                <a16:creationId xmlns:a16="http://schemas.microsoft.com/office/drawing/2014/main" id="{F027E898-B760-404D-A9D0-0B4AFF42A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6" y="2425701"/>
            <a:ext cx="42005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263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6">
            <a:extLst>
              <a:ext uri="{FF2B5EF4-FFF2-40B4-BE49-F238E27FC236}">
                <a16:creationId xmlns:a16="http://schemas.microsoft.com/office/drawing/2014/main" id="{C6953B34-632E-8C4E-8E56-B07DDEADA1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0F3D74-3DF8-2E4A-A9EA-1613F40C622E}" type="slidenum">
              <a:rPr lang="ms-MY" altLang="en-US" sz="1200">
                <a:solidFill>
                  <a:srgbClr val="898989"/>
                </a:solidFill>
              </a:rPr>
              <a:pPr>
                <a:spcBef>
                  <a:spcPct val="0"/>
                </a:spcBef>
                <a:buFontTx/>
                <a:buNone/>
              </a:pPr>
              <a:t>18</a:t>
            </a:fld>
            <a:endParaRPr lang="ms-MY" altLang="en-US" sz="1200">
              <a:solidFill>
                <a:srgbClr val="898989"/>
              </a:solidFill>
            </a:endParaRPr>
          </a:p>
        </p:txBody>
      </p:sp>
      <p:sp>
        <p:nvSpPr>
          <p:cNvPr id="81923" name="AutoShape 4" descr="Image result for ummc malaysia">
            <a:extLst>
              <a:ext uri="{FF2B5EF4-FFF2-40B4-BE49-F238E27FC236}">
                <a16:creationId xmlns:a16="http://schemas.microsoft.com/office/drawing/2014/main" id="{2411B34F-DF1B-6B41-81BA-24F6F08321ED}"/>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1924" name="AutoShape 6" descr="Image result for ummc malaysia">
            <a:extLst>
              <a:ext uri="{FF2B5EF4-FFF2-40B4-BE49-F238E27FC236}">
                <a16:creationId xmlns:a16="http://schemas.microsoft.com/office/drawing/2014/main" id="{666DF749-621F-6A46-99B0-9AAF77C839F0}"/>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1925" name="AutoShape 8" descr="Image result for ummc malaysia">
            <a:extLst>
              <a:ext uri="{FF2B5EF4-FFF2-40B4-BE49-F238E27FC236}">
                <a16:creationId xmlns:a16="http://schemas.microsoft.com/office/drawing/2014/main" id="{22247496-9768-0843-B80F-5967858C83B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1926" name="TextBox 9">
            <a:extLst>
              <a:ext uri="{FF2B5EF4-FFF2-40B4-BE49-F238E27FC236}">
                <a16:creationId xmlns:a16="http://schemas.microsoft.com/office/drawing/2014/main" id="{216B40CA-E587-2242-BEA7-F7FF2BA160FE}"/>
              </a:ext>
            </a:extLst>
          </p:cNvPr>
          <p:cNvSpPr txBox="1">
            <a:spLocks noChangeArrowheads="1"/>
          </p:cNvSpPr>
          <p:nvPr/>
        </p:nvSpPr>
        <p:spPr bwMode="auto">
          <a:xfrm>
            <a:off x="1984376" y="209551"/>
            <a:ext cx="5940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70C0"/>
                </a:solidFill>
              </a:rPr>
              <a:t>AREA 5: EDUCATIONAL RESOURCES</a:t>
            </a:r>
            <a:endParaRPr lang="en-MY" altLang="en-US" sz="2400" b="1">
              <a:solidFill>
                <a:srgbClr val="0070C0"/>
              </a:solidFill>
            </a:endParaRPr>
          </a:p>
        </p:txBody>
      </p:sp>
      <p:sp>
        <p:nvSpPr>
          <p:cNvPr id="81927" name="TextBox 8">
            <a:extLst>
              <a:ext uri="{FF2B5EF4-FFF2-40B4-BE49-F238E27FC236}">
                <a16:creationId xmlns:a16="http://schemas.microsoft.com/office/drawing/2014/main" id="{3949C0FF-3FCF-FD41-A8CF-A0487CBF9AAF}"/>
              </a:ext>
            </a:extLst>
          </p:cNvPr>
          <p:cNvSpPr txBox="1">
            <a:spLocks noChangeArrowheads="1"/>
          </p:cNvSpPr>
          <p:nvPr/>
        </p:nvSpPr>
        <p:spPr bwMode="auto">
          <a:xfrm>
            <a:off x="1831976" y="796925"/>
            <a:ext cx="32734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5.2.2 </a:t>
            </a:r>
            <a:r>
              <a:rPr lang="en-US" altLang="en-US" sz="2800" u="sng"/>
              <a:t>The interaction between research and learning must be reflected in the curriculum, influence current teaching</a:t>
            </a:r>
            <a:r>
              <a:rPr lang="en-US" altLang="en-US" sz="2800"/>
              <a:t>, and encourage and prepare students for engagement in</a:t>
            </a:r>
          </a:p>
          <a:p>
            <a:pPr>
              <a:spcBef>
                <a:spcPct val="0"/>
              </a:spcBef>
              <a:buFontTx/>
              <a:buNone/>
            </a:pPr>
            <a:r>
              <a:rPr lang="en-US" altLang="en-US" sz="2800"/>
              <a:t>research, scholarship and Development.</a:t>
            </a:r>
          </a:p>
        </p:txBody>
      </p:sp>
      <p:pic>
        <p:nvPicPr>
          <p:cNvPr id="81928" name="Picture 3">
            <a:extLst>
              <a:ext uri="{FF2B5EF4-FFF2-40B4-BE49-F238E27FC236}">
                <a16:creationId xmlns:a16="http://schemas.microsoft.com/office/drawing/2014/main" id="{6AB5166D-7DD4-2D46-9505-D75B24F3E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764" y="1004889"/>
            <a:ext cx="443388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19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6">
            <a:extLst>
              <a:ext uri="{FF2B5EF4-FFF2-40B4-BE49-F238E27FC236}">
                <a16:creationId xmlns:a16="http://schemas.microsoft.com/office/drawing/2014/main" id="{3BAAEB93-F93A-EE4A-BA07-925C6F8972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657FB1-60A0-584B-A186-7B1937EDD7C4}" type="slidenum">
              <a:rPr lang="ms-MY" altLang="en-US" sz="1200">
                <a:solidFill>
                  <a:srgbClr val="898989"/>
                </a:solidFill>
              </a:rPr>
              <a:pPr>
                <a:spcBef>
                  <a:spcPct val="0"/>
                </a:spcBef>
                <a:buFontTx/>
                <a:buNone/>
              </a:pPr>
              <a:t>19</a:t>
            </a:fld>
            <a:endParaRPr lang="ms-MY" altLang="en-US" sz="1200">
              <a:solidFill>
                <a:srgbClr val="898989"/>
              </a:solidFill>
            </a:endParaRPr>
          </a:p>
        </p:txBody>
      </p:sp>
      <p:sp>
        <p:nvSpPr>
          <p:cNvPr id="83971" name="AutoShape 4" descr="Image result for ummc malaysia">
            <a:extLst>
              <a:ext uri="{FF2B5EF4-FFF2-40B4-BE49-F238E27FC236}">
                <a16:creationId xmlns:a16="http://schemas.microsoft.com/office/drawing/2014/main" id="{D1C2E71D-CFE6-7E40-B701-1FD18B3F6244}"/>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3972" name="AutoShape 6" descr="Image result for ummc malaysia">
            <a:extLst>
              <a:ext uri="{FF2B5EF4-FFF2-40B4-BE49-F238E27FC236}">
                <a16:creationId xmlns:a16="http://schemas.microsoft.com/office/drawing/2014/main" id="{B96D8D0A-F43F-ED4E-BC16-B42D45FFED51}"/>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3973" name="AutoShape 8" descr="Image result for ummc malaysia">
            <a:extLst>
              <a:ext uri="{FF2B5EF4-FFF2-40B4-BE49-F238E27FC236}">
                <a16:creationId xmlns:a16="http://schemas.microsoft.com/office/drawing/2014/main" id="{D6E036CA-D489-2F47-AD25-9B773505C93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3974" name="TextBox 9">
            <a:extLst>
              <a:ext uri="{FF2B5EF4-FFF2-40B4-BE49-F238E27FC236}">
                <a16:creationId xmlns:a16="http://schemas.microsoft.com/office/drawing/2014/main" id="{EEFA2A1F-B162-CE44-9619-509B766F4B47}"/>
              </a:ext>
            </a:extLst>
          </p:cNvPr>
          <p:cNvSpPr txBox="1">
            <a:spLocks noChangeArrowheads="1"/>
          </p:cNvSpPr>
          <p:nvPr/>
        </p:nvSpPr>
        <p:spPr bwMode="auto">
          <a:xfrm>
            <a:off x="1984376" y="209551"/>
            <a:ext cx="5940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70C0"/>
                </a:solidFill>
              </a:rPr>
              <a:t>AREA 6: PROGRAMME MANAGEMENT</a:t>
            </a:r>
            <a:endParaRPr lang="en-MY" altLang="en-US" sz="2400" b="1">
              <a:solidFill>
                <a:srgbClr val="0070C0"/>
              </a:solidFill>
            </a:endParaRPr>
          </a:p>
        </p:txBody>
      </p:sp>
      <p:sp>
        <p:nvSpPr>
          <p:cNvPr id="83975" name="TextBox 8">
            <a:extLst>
              <a:ext uri="{FF2B5EF4-FFF2-40B4-BE49-F238E27FC236}">
                <a16:creationId xmlns:a16="http://schemas.microsoft.com/office/drawing/2014/main" id="{9F436A8B-74D4-874C-9F3C-1568184CC8C3}"/>
              </a:ext>
            </a:extLst>
          </p:cNvPr>
          <p:cNvSpPr txBox="1">
            <a:spLocks noChangeArrowheads="1"/>
          </p:cNvSpPr>
          <p:nvPr/>
        </p:nvSpPr>
        <p:spPr bwMode="auto">
          <a:xfrm>
            <a:off x="1984375" y="919163"/>
            <a:ext cx="7772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6.2.2 The programme leader must have </a:t>
            </a:r>
            <a:r>
              <a:rPr lang="en-US" altLang="en-US" sz="2800" u="sng"/>
              <a:t>appropriate </a:t>
            </a:r>
            <a:r>
              <a:rPr lang="en-US" altLang="en-US" sz="2800"/>
              <a:t>qualification, knowledge and experiences related to the programme he/she is responsible for.</a:t>
            </a:r>
          </a:p>
        </p:txBody>
      </p:sp>
      <p:pic>
        <p:nvPicPr>
          <p:cNvPr id="83976" name="Picture 4">
            <a:extLst>
              <a:ext uri="{FF2B5EF4-FFF2-40B4-BE49-F238E27FC236}">
                <a16:creationId xmlns:a16="http://schemas.microsoft.com/office/drawing/2014/main" id="{8596EA68-DA4C-A44D-AB13-547E95FCE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863" y="2549525"/>
            <a:ext cx="39370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44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F4813EC-12B6-AE47-BE7D-9D16C73509EC}"/>
              </a:ext>
            </a:extLst>
          </p:cNvPr>
          <p:cNvSpPr>
            <a:spLocks noGrp="1"/>
          </p:cNvSpPr>
          <p:nvPr>
            <p:ph type="pic" sz="quarter" idx="10"/>
          </p:nvPr>
        </p:nvSpPr>
        <p:spPr/>
      </p:sp>
      <p:sp>
        <p:nvSpPr>
          <p:cNvPr id="6" name="Picture Placeholder 5">
            <a:extLst>
              <a:ext uri="{FF2B5EF4-FFF2-40B4-BE49-F238E27FC236}">
                <a16:creationId xmlns:a16="http://schemas.microsoft.com/office/drawing/2014/main" id="{D4EA7F66-FBB6-BB44-AA8A-168D9DAB1151}"/>
              </a:ext>
            </a:extLst>
          </p:cNvPr>
          <p:cNvSpPr>
            <a:spLocks noGrp="1"/>
          </p:cNvSpPr>
          <p:nvPr>
            <p:ph type="pic" sz="quarter" idx="11"/>
          </p:nvPr>
        </p:nvSpPr>
        <p:spPr/>
      </p:sp>
      <p:sp>
        <p:nvSpPr>
          <p:cNvPr id="16" name="Picture Placeholder 15">
            <a:extLst>
              <a:ext uri="{FF2B5EF4-FFF2-40B4-BE49-F238E27FC236}">
                <a16:creationId xmlns:a16="http://schemas.microsoft.com/office/drawing/2014/main" id="{A47BF33C-0149-D442-B75A-2B66BAE67272}"/>
              </a:ext>
            </a:extLst>
          </p:cNvPr>
          <p:cNvSpPr>
            <a:spLocks noGrp="1"/>
          </p:cNvSpPr>
          <p:nvPr>
            <p:ph type="pic" sz="quarter" idx="13"/>
          </p:nvPr>
        </p:nvSpPr>
        <p:spPr/>
      </p:sp>
      <p:sp>
        <p:nvSpPr>
          <p:cNvPr id="20" name="Picture Placeholder 19">
            <a:extLst>
              <a:ext uri="{FF2B5EF4-FFF2-40B4-BE49-F238E27FC236}">
                <a16:creationId xmlns:a16="http://schemas.microsoft.com/office/drawing/2014/main" id="{8F0FE69E-9E89-BC48-A274-C88CC6000902}"/>
              </a:ext>
            </a:extLst>
          </p:cNvPr>
          <p:cNvSpPr>
            <a:spLocks noGrp="1"/>
          </p:cNvSpPr>
          <p:nvPr>
            <p:ph type="pic" sz="quarter" idx="12"/>
          </p:nvPr>
        </p:nvSpPr>
        <p:spPr>
          <a:solidFill>
            <a:schemeClr val="accent5">
              <a:lumMod val="60000"/>
              <a:lumOff val="40000"/>
            </a:schemeClr>
          </a:solidFill>
        </p:spPr>
      </p:sp>
      <p:sp>
        <p:nvSpPr>
          <p:cNvPr id="8" name="Oval 7">
            <a:extLst>
              <a:ext uri="{FF2B5EF4-FFF2-40B4-BE49-F238E27FC236}">
                <a16:creationId xmlns:a16="http://schemas.microsoft.com/office/drawing/2014/main" id="{1857B14B-01FC-9849-9E77-EE6FD58FD435}"/>
              </a:ext>
            </a:extLst>
          </p:cNvPr>
          <p:cNvSpPr/>
          <p:nvPr/>
        </p:nvSpPr>
        <p:spPr>
          <a:xfrm>
            <a:off x="1041651" y="1671481"/>
            <a:ext cx="2272284" cy="2270438"/>
          </a:xfrm>
          <a:prstGeom prst="ellipse">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 name="Oval 9">
            <a:extLst>
              <a:ext uri="{FF2B5EF4-FFF2-40B4-BE49-F238E27FC236}">
                <a16:creationId xmlns:a16="http://schemas.microsoft.com/office/drawing/2014/main" id="{85C518D0-1D4D-354C-AEDD-E4774DF4628F}"/>
              </a:ext>
            </a:extLst>
          </p:cNvPr>
          <p:cNvSpPr/>
          <p:nvPr/>
        </p:nvSpPr>
        <p:spPr>
          <a:xfrm>
            <a:off x="3653745" y="1671481"/>
            <a:ext cx="2272284" cy="2270438"/>
          </a:xfrm>
          <a:prstGeom prst="ellipse">
            <a:avLst/>
          </a:prstGeom>
          <a:solidFill>
            <a:schemeClr val="accent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 name="Oval 11">
            <a:extLst>
              <a:ext uri="{FF2B5EF4-FFF2-40B4-BE49-F238E27FC236}">
                <a16:creationId xmlns:a16="http://schemas.microsoft.com/office/drawing/2014/main" id="{CE0C27E9-608C-5048-8D02-B0B0981BFE70}"/>
              </a:ext>
            </a:extLst>
          </p:cNvPr>
          <p:cNvSpPr/>
          <p:nvPr/>
        </p:nvSpPr>
        <p:spPr>
          <a:xfrm>
            <a:off x="6265927" y="1671481"/>
            <a:ext cx="2272284" cy="2270438"/>
          </a:xfrm>
          <a:prstGeom prst="ellipse">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 name="TextBox 1">
            <a:extLst>
              <a:ext uri="{FF2B5EF4-FFF2-40B4-BE49-F238E27FC236}">
                <a16:creationId xmlns:a16="http://schemas.microsoft.com/office/drawing/2014/main" id="{D8B5466D-3AB6-2441-97DC-DC75FC794545}"/>
              </a:ext>
            </a:extLst>
          </p:cNvPr>
          <p:cNvSpPr txBox="1"/>
          <p:nvPr/>
        </p:nvSpPr>
        <p:spPr>
          <a:xfrm>
            <a:off x="0" y="355074"/>
            <a:ext cx="12192000" cy="646331"/>
          </a:xfrm>
          <a:prstGeom prst="rect">
            <a:avLst/>
          </a:prstGeom>
          <a:solidFill>
            <a:schemeClr val="accent2"/>
          </a:solidFill>
        </p:spPr>
        <p:txBody>
          <a:bodyPr wrap="square" rtlCol="0" anchor="t">
            <a:spAutoFit/>
          </a:bodyPr>
          <a:lstStyle/>
          <a:p>
            <a:pPr algn="ctr"/>
            <a:r>
              <a:rPr lang="en-US" sz="3600" b="1" dirty="0">
                <a:solidFill>
                  <a:schemeClr val="bg1"/>
                </a:solidFill>
                <a:latin typeface="Open Sans" panose="020B0606030504020204" pitchFamily="34" charset="0"/>
                <a:cs typeface="Poppins" pitchFamily="2" charset="77"/>
              </a:rPr>
              <a:t> </a:t>
            </a:r>
            <a:r>
              <a:rPr lang="en-US" sz="3200" b="1" dirty="0">
                <a:solidFill>
                  <a:schemeClr val="bg1"/>
                </a:solidFill>
                <a:latin typeface="Open Sans" panose="020B0606030504020204" pitchFamily="34" charset="0"/>
                <a:cs typeface="Poppins" pitchFamily="2" charset="77"/>
              </a:rPr>
              <a:t>NUMBERS OF HEPs IN MALAYSIA</a:t>
            </a:r>
          </a:p>
        </p:txBody>
      </p:sp>
      <p:sp>
        <p:nvSpPr>
          <p:cNvPr id="9" name="TextBox 8">
            <a:extLst>
              <a:ext uri="{FF2B5EF4-FFF2-40B4-BE49-F238E27FC236}">
                <a16:creationId xmlns:a16="http://schemas.microsoft.com/office/drawing/2014/main" id="{FF71C4D7-1A3F-9940-B7CA-788FC728951C}"/>
              </a:ext>
            </a:extLst>
          </p:cNvPr>
          <p:cNvSpPr txBox="1"/>
          <p:nvPr/>
        </p:nvSpPr>
        <p:spPr>
          <a:xfrm>
            <a:off x="1343127" y="2668216"/>
            <a:ext cx="1667290" cy="603627"/>
          </a:xfrm>
          <a:prstGeom prst="rect">
            <a:avLst/>
          </a:prstGeom>
          <a:noFill/>
        </p:spPr>
        <p:txBody>
          <a:bodyPr wrap="square" rtlCol="0" anchor="ctr" anchorCtr="0">
            <a:spAutoFit/>
          </a:bodyPr>
          <a:lstStyle/>
          <a:p>
            <a:pPr algn="ctr">
              <a:lnSpc>
                <a:spcPts val="2500"/>
              </a:lnSpc>
            </a:pPr>
            <a:r>
              <a:rPr lang="en-US" sz="8000" b="1" dirty="0">
                <a:solidFill>
                  <a:schemeClr val="bg1"/>
                </a:solidFill>
                <a:latin typeface="Open Sans" panose="020B0606030504020204" pitchFamily="34" charset="0"/>
                <a:ea typeface="League Spartan" charset="0"/>
                <a:cs typeface="Poppins" pitchFamily="2" charset="77"/>
              </a:rPr>
              <a:t>20</a:t>
            </a:r>
          </a:p>
        </p:txBody>
      </p:sp>
      <p:sp>
        <p:nvSpPr>
          <p:cNvPr id="11" name="TextBox 10">
            <a:extLst>
              <a:ext uri="{FF2B5EF4-FFF2-40B4-BE49-F238E27FC236}">
                <a16:creationId xmlns:a16="http://schemas.microsoft.com/office/drawing/2014/main" id="{44390DF1-F645-F844-A8CE-31A506148319}"/>
              </a:ext>
            </a:extLst>
          </p:cNvPr>
          <p:cNvSpPr txBox="1"/>
          <p:nvPr/>
        </p:nvSpPr>
        <p:spPr>
          <a:xfrm>
            <a:off x="3918199" y="2657113"/>
            <a:ext cx="1742785" cy="603627"/>
          </a:xfrm>
          <a:prstGeom prst="rect">
            <a:avLst/>
          </a:prstGeom>
          <a:noFill/>
        </p:spPr>
        <p:txBody>
          <a:bodyPr wrap="none" rtlCol="0" anchor="ctr" anchorCtr="0">
            <a:spAutoFit/>
          </a:bodyPr>
          <a:lstStyle/>
          <a:p>
            <a:pPr algn="ctr">
              <a:lnSpc>
                <a:spcPts val="2500"/>
              </a:lnSpc>
            </a:pPr>
            <a:r>
              <a:rPr lang="en-US" sz="8000" b="1" dirty="0">
                <a:solidFill>
                  <a:schemeClr val="bg1"/>
                </a:solidFill>
                <a:latin typeface="Open Sans" panose="020B0606030504020204" pitchFamily="34" charset="0"/>
                <a:ea typeface="League Spartan" charset="0"/>
                <a:cs typeface="Poppins" pitchFamily="2" charset="77"/>
              </a:rPr>
              <a:t>404</a:t>
            </a:r>
          </a:p>
        </p:txBody>
      </p:sp>
      <p:sp>
        <p:nvSpPr>
          <p:cNvPr id="13" name="TextBox 12">
            <a:extLst>
              <a:ext uri="{FF2B5EF4-FFF2-40B4-BE49-F238E27FC236}">
                <a16:creationId xmlns:a16="http://schemas.microsoft.com/office/drawing/2014/main" id="{825AAAEE-2732-5A40-8D2E-2C4DDF27500F}"/>
              </a:ext>
            </a:extLst>
          </p:cNvPr>
          <p:cNvSpPr txBox="1"/>
          <p:nvPr/>
        </p:nvSpPr>
        <p:spPr>
          <a:xfrm>
            <a:off x="6530676" y="2657113"/>
            <a:ext cx="1742785" cy="603627"/>
          </a:xfrm>
          <a:prstGeom prst="rect">
            <a:avLst/>
          </a:prstGeom>
          <a:noFill/>
        </p:spPr>
        <p:txBody>
          <a:bodyPr wrap="none" rtlCol="0" anchor="ctr" anchorCtr="0">
            <a:spAutoFit/>
          </a:bodyPr>
          <a:lstStyle/>
          <a:p>
            <a:pPr algn="ctr">
              <a:lnSpc>
                <a:spcPts val="2500"/>
              </a:lnSpc>
            </a:pPr>
            <a:r>
              <a:rPr lang="en-US" sz="8000" b="1" dirty="0">
                <a:solidFill>
                  <a:schemeClr val="bg1"/>
                </a:solidFill>
                <a:latin typeface="Open Sans" panose="020B0606030504020204" pitchFamily="34" charset="0"/>
                <a:ea typeface="League Spartan" charset="0"/>
                <a:cs typeface="Poppins" pitchFamily="2" charset="77"/>
              </a:rPr>
              <a:t>105</a:t>
            </a:r>
          </a:p>
        </p:txBody>
      </p:sp>
      <p:sp>
        <p:nvSpPr>
          <p:cNvPr id="15" name="TextBox 14">
            <a:extLst>
              <a:ext uri="{FF2B5EF4-FFF2-40B4-BE49-F238E27FC236}">
                <a16:creationId xmlns:a16="http://schemas.microsoft.com/office/drawing/2014/main" id="{3D14F435-8788-6347-879E-AD8A5CC77CBB}"/>
              </a:ext>
            </a:extLst>
          </p:cNvPr>
          <p:cNvSpPr txBox="1"/>
          <p:nvPr/>
        </p:nvSpPr>
        <p:spPr>
          <a:xfrm>
            <a:off x="9402500" y="2657113"/>
            <a:ext cx="1223412" cy="603627"/>
          </a:xfrm>
          <a:prstGeom prst="rect">
            <a:avLst/>
          </a:prstGeom>
          <a:noFill/>
        </p:spPr>
        <p:txBody>
          <a:bodyPr wrap="none" rtlCol="0" anchor="ctr" anchorCtr="0">
            <a:spAutoFit/>
          </a:bodyPr>
          <a:lstStyle/>
          <a:p>
            <a:pPr algn="ctr">
              <a:lnSpc>
                <a:spcPts val="2500"/>
              </a:lnSpc>
            </a:pPr>
            <a:r>
              <a:rPr lang="en-US" sz="8000" b="1" dirty="0">
                <a:solidFill>
                  <a:schemeClr val="bg1"/>
                </a:solidFill>
                <a:latin typeface="Open Sans" panose="020B0606030504020204" pitchFamily="34" charset="0"/>
                <a:ea typeface="League Spartan" charset="0"/>
                <a:cs typeface="Poppins" pitchFamily="2" charset="77"/>
              </a:rPr>
              <a:t>36</a:t>
            </a:r>
          </a:p>
        </p:txBody>
      </p:sp>
      <p:sp>
        <p:nvSpPr>
          <p:cNvPr id="24" name="Subtitle 2">
            <a:extLst>
              <a:ext uri="{FF2B5EF4-FFF2-40B4-BE49-F238E27FC236}">
                <a16:creationId xmlns:a16="http://schemas.microsoft.com/office/drawing/2014/main" id="{8D1BCB56-84CF-204C-98B0-DCD95C541B3A}"/>
              </a:ext>
            </a:extLst>
          </p:cNvPr>
          <p:cNvSpPr txBox="1">
            <a:spLocks/>
          </p:cNvSpPr>
          <p:nvPr/>
        </p:nvSpPr>
        <p:spPr>
          <a:xfrm>
            <a:off x="1041650" y="4263543"/>
            <a:ext cx="2272285" cy="5313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spcBef>
                <a:spcPts val="300"/>
              </a:spcBef>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PUBLIC UNIVERSITIES</a:t>
            </a: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t>
            </a:r>
          </a:p>
        </p:txBody>
      </p:sp>
      <p:sp>
        <p:nvSpPr>
          <p:cNvPr id="25" name="Subtitle 2">
            <a:extLst>
              <a:ext uri="{FF2B5EF4-FFF2-40B4-BE49-F238E27FC236}">
                <a16:creationId xmlns:a16="http://schemas.microsoft.com/office/drawing/2014/main" id="{CE39E03F-3536-6D4A-8F63-95AC2BF1CEA6}"/>
              </a:ext>
            </a:extLst>
          </p:cNvPr>
          <p:cNvSpPr txBox="1">
            <a:spLocks/>
          </p:cNvSpPr>
          <p:nvPr/>
        </p:nvSpPr>
        <p:spPr>
          <a:xfrm>
            <a:off x="3653789" y="4263543"/>
            <a:ext cx="2272285" cy="76219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spcBef>
                <a:spcPts val="300"/>
              </a:spcBef>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PRIVATE HIGHER EDUCATION INSTITUTE (PHEI)</a:t>
            </a: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t>
            </a:r>
          </a:p>
        </p:txBody>
      </p:sp>
      <p:sp>
        <p:nvSpPr>
          <p:cNvPr id="26" name="Subtitle 2">
            <a:extLst>
              <a:ext uri="{FF2B5EF4-FFF2-40B4-BE49-F238E27FC236}">
                <a16:creationId xmlns:a16="http://schemas.microsoft.com/office/drawing/2014/main" id="{6483CACC-7497-1E4E-AC11-04AF237FE9DD}"/>
              </a:ext>
            </a:extLst>
          </p:cNvPr>
          <p:cNvSpPr txBox="1">
            <a:spLocks/>
          </p:cNvSpPr>
          <p:nvPr/>
        </p:nvSpPr>
        <p:spPr>
          <a:xfrm>
            <a:off x="6265926" y="4263543"/>
            <a:ext cx="2272285" cy="5313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spcBef>
                <a:spcPts val="300"/>
              </a:spcBef>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COMMUNITY COLLEGES</a:t>
            </a:r>
          </a:p>
        </p:txBody>
      </p:sp>
      <p:sp>
        <p:nvSpPr>
          <p:cNvPr id="27" name="Subtitle 2">
            <a:extLst>
              <a:ext uri="{FF2B5EF4-FFF2-40B4-BE49-F238E27FC236}">
                <a16:creationId xmlns:a16="http://schemas.microsoft.com/office/drawing/2014/main" id="{C9E71BDB-C1A2-2144-8705-31924CD14E20}"/>
              </a:ext>
            </a:extLst>
          </p:cNvPr>
          <p:cNvSpPr txBox="1">
            <a:spLocks/>
          </p:cNvSpPr>
          <p:nvPr/>
        </p:nvSpPr>
        <p:spPr>
          <a:xfrm>
            <a:off x="3653153" y="5347363"/>
            <a:ext cx="2272285" cy="74866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spcBef>
                <a:spcPts val="300"/>
              </a:spcBef>
            </a:pPr>
            <a:r>
              <a:rPr lang="en-US" sz="20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FOREIGN UNIVERSITY BRANCH CAMPUSES </a:t>
            </a:r>
          </a:p>
        </p:txBody>
      </p:sp>
      <p:sp>
        <p:nvSpPr>
          <p:cNvPr id="19" name="Subtitle 2">
            <a:extLst>
              <a:ext uri="{FF2B5EF4-FFF2-40B4-BE49-F238E27FC236}">
                <a16:creationId xmlns:a16="http://schemas.microsoft.com/office/drawing/2014/main" id="{7A6EC980-AA2B-7A43-B32A-52CF48A9A0DF}"/>
              </a:ext>
            </a:extLst>
          </p:cNvPr>
          <p:cNvSpPr txBox="1">
            <a:spLocks/>
          </p:cNvSpPr>
          <p:nvPr/>
        </p:nvSpPr>
        <p:spPr>
          <a:xfrm>
            <a:off x="9030464" y="4415943"/>
            <a:ext cx="2272285" cy="3005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spcBef>
                <a:spcPts val="300"/>
              </a:spcBef>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POLYTECHNIC</a:t>
            </a:r>
          </a:p>
        </p:txBody>
      </p:sp>
      <p:sp>
        <p:nvSpPr>
          <p:cNvPr id="3" name="TextBox 2">
            <a:extLst>
              <a:ext uri="{FF2B5EF4-FFF2-40B4-BE49-F238E27FC236}">
                <a16:creationId xmlns:a16="http://schemas.microsoft.com/office/drawing/2014/main" id="{21FA6F28-889B-CB40-8FF3-0ADE07142F95}"/>
              </a:ext>
            </a:extLst>
          </p:cNvPr>
          <p:cNvSpPr txBox="1"/>
          <p:nvPr/>
        </p:nvSpPr>
        <p:spPr>
          <a:xfrm>
            <a:off x="6608190" y="6014301"/>
            <a:ext cx="3930977" cy="646331"/>
          </a:xfrm>
          <a:prstGeom prst="rect">
            <a:avLst/>
          </a:prstGeom>
          <a:noFill/>
        </p:spPr>
        <p:txBody>
          <a:bodyPr wrap="square" rtlCol="0">
            <a:spAutoFit/>
          </a:bodyPr>
          <a:lstStyle/>
          <a:p>
            <a:r>
              <a:rPr lang="en-US" dirty="0">
                <a:hlinkClick r:id="rId2"/>
              </a:rPr>
              <a:t>https://www.mohe.gov.my/en</a:t>
            </a:r>
            <a:endParaRPr lang="en-US" dirty="0"/>
          </a:p>
          <a:p>
            <a:endParaRPr lang="en-US" dirty="0"/>
          </a:p>
        </p:txBody>
      </p:sp>
    </p:spTree>
    <p:extLst>
      <p:ext uri="{BB962C8B-B14F-4D97-AF65-F5344CB8AC3E}">
        <p14:creationId xmlns:p14="http://schemas.microsoft.com/office/powerpoint/2010/main" val="318723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6">
            <a:extLst>
              <a:ext uri="{FF2B5EF4-FFF2-40B4-BE49-F238E27FC236}">
                <a16:creationId xmlns:a16="http://schemas.microsoft.com/office/drawing/2014/main" id="{75FF7A8F-FF06-DC4B-9985-A1130126178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6AC11AD-F76C-924A-8A3F-077267029B18}" type="slidenum">
              <a:rPr lang="ms-MY" altLang="en-US" sz="1200">
                <a:solidFill>
                  <a:srgbClr val="898989"/>
                </a:solidFill>
              </a:rPr>
              <a:pPr>
                <a:spcBef>
                  <a:spcPct val="0"/>
                </a:spcBef>
                <a:buFontTx/>
                <a:buNone/>
              </a:pPr>
              <a:t>20</a:t>
            </a:fld>
            <a:endParaRPr lang="ms-MY" altLang="en-US" sz="1200">
              <a:solidFill>
                <a:srgbClr val="898989"/>
              </a:solidFill>
            </a:endParaRPr>
          </a:p>
        </p:txBody>
      </p:sp>
      <p:sp>
        <p:nvSpPr>
          <p:cNvPr id="86019" name="AutoShape 4" descr="Image result for ummc malaysia">
            <a:extLst>
              <a:ext uri="{FF2B5EF4-FFF2-40B4-BE49-F238E27FC236}">
                <a16:creationId xmlns:a16="http://schemas.microsoft.com/office/drawing/2014/main" id="{B3E362EA-5B47-D247-857F-0DF62DFA5BA1}"/>
              </a:ext>
            </a:extLst>
          </p:cNvPr>
          <p:cNvSpPr>
            <a:spLocks noChangeAspect="1" noChangeArrowheads="1"/>
          </p:cNvSpPr>
          <p:nvPr/>
        </p:nvSpPr>
        <p:spPr bwMode="auto">
          <a:xfrm>
            <a:off x="1831975" y="-11430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6020" name="AutoShape 6" descr="Image result for ummc malaysia">
            <a:extLst>
              <a:ext uri="{FF2B5EF4-FFF2-40B4-BE49-F238E27FC236}">
                <a16:creationId xmlns:a16="http://schemas.microsoft.com/office/drawing/2014/main" id="{CEA3DA01-AC31-2E47-9C6C-83BD81110D30}"/>
              </a:ext>
            </a:extLst>
          </p:cNvPr>
          <p:cNvSpPr>
            <a:spLocks noChangeAspect="1" noChangeArrowheads="1"/>
          </p:cNvSpPr>
          <p:nvPr/>
        </p:nvSpPr>
        <p:spPr bwMode="auto">
          <a:xfrm>
            <a:off x="1679575" y="-1295400"/>
            <a:ext cx="6858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6021" name="AutoShape 8" descr="Image result for ummc malaysia">
            <a:extLst>
              <a:ext uri="{FF2B5EF4-FFF2-40B4-BE49-F238E27FC236}">
                <a16:creationId xmlns:a16="http://schemas.microsoft.com/office/drawing/2014/main" id="{484D44F6-A572-F342-ACE3-0D4E17CAEDC5}"/>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6022" name="TextBox 9">
            <a:extLst>
              <a:ext uri="{FF2B5EF4-FFF2-40B4-BE49-F238E27FC236}">
                <a16:creationId xmlns:a16="http://schemas.microsoft.com/office/drawing/2014/main" id="{AE467DDF-1F55-1B46-A9E0-F298F8231FE9}"/>
              </a:ext>
            </a:extLst>
          </p:cNvPr>
          <p:cNvSpPr txBox="1">
            <a:spLocks noChangeArrowheads="1"/>
          </p:cNvSpPr>
          <p:nvPr/>
        </p:nvSpPr>
        <p:spPr bwMode="auto">
          <a:xfrm>
            <a:off x="1984376" y="209550"/>
            <a:ext cx="5940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70C0"/>
                </a:solidFill>
              </a:rPr>
              <a:t>AREA 7: PROGRAMME MONITORING, REVIEW AND CONTINUAL QUALITY IMPROVEMENT</a:t>
            </a:r>
            <a:endParaRPr lang="en-MY" altLang="en-US" sz="2400" b="1">
              <a:solidFill>
                <a:srgbClr val="0070C0"/>
              </a:solidFill>
            </a:endParaRPr>
          </a:p>
        </p:txBody>
      </p:sp>
      <p:sp>
        <p:nvSpPr>
          <p:cNvPr id="86023" name="TextBox 8">
            <a:extLst>
              <a:ext uri="{FF2B5EF4-FFF2-40B4-BE49-F238E27FC236}">
                <a16:creationId xmlns:a16="http://schemas.microsoft.com/office/drawing/2014/main" id="{5EA246F7-0096-0748-8A6B-65080DB881E4}"/>
              </a:ext>
            </a:extLst>
          </p:cNvPr>
          <p:cNvSpPr txBox="1">
            <a:spLocks noChangeArrowheads="1"/>
          </p:cNvSpPr>
          <p:nvPr/>
        </p:nvSpPr>
        <p:spPr bwMode="auto">
          <a:xfrm>
            <a:off x="1854201" y="1733550"/>
            <a:ext cx="29686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7.1.9 There must be an integral link between the departmental quality assurance processes and the achievement of the institutional purpose.</a:t>
            </a:r>
          </a:p>
        </p:txBody>
      </p:sp>
      <p:pic>
        <p:nvPicPr>
          <p:cNvPr id="86024" name="Picture 3">
            <a:extLst>
              <a:ext uri="{FF2B5EF4-FFF2-40B4-BE49-F238E27FC236}">
                <a16:creationId xmlns:a16="http://schemas.microsoft.com/office/drawing/2014/main" id="{F504A609-2A27-584A-8EC9-4B19B650D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38" y="2011364"/>
            <a:ext cx="377031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TextBox 9">
            <a:extLst>
              <a:ext uri="{FF2B5EF4-FFF2-40B4-BE49-F238E27FC236}">
                <a16:creationId xmlns:a16="http://schemas.microsoft.com/office/drawing/2014/main" id="{6E7E8A4A-F0B6-F442-A85B-201CC2069A59}"/>
              </a:ext>
            </a:extLst>
          </p:cNvPr>
          <p:cNvSpPr txBox="1">
            <a:spLocks noChangeArrowheads="1"/>
          </p:cNvSpPr>
          <p:nvPr/>
        </p:nvSpPr>
        <p:spPr bwMode="auto">
          <a:xfrm>
            <a:off x="6807201" y="5033964"/>
            <a:ext cx="173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0070C0"/>
                </a:solidFill>
              </a:rPr>
              <a:t>SPK-UTM</a:t>
            </a:r>
            <a:endParaRPr lang="en-MY" altLang="en-US" sz="2800" b="1">
              <a:solidFill>
                <a:srgbClr val="0070C0"/>
              </a:solidFill>
            </a:endParaRPr>
          </a:p>
        </p:txBody>
      </p:sp>
    </p:spTree>
    <p:extLst>
      <p:ext uri="{BB962C8B-B14F-4D97-AF65-F5344CB8AC3E}">
        <p14:creationId xmlns:p14="http://schemas.microsoft.com/office/powerpoint/2010/main" val="3532789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EEF8F99F-16DA-1347-AC46-E5EB99CC1174}"/>
              </a:ext>
            </a:extLst>
          </p:cNvPr>
          <p:cNvSpPr txBox="1">
            <a:spLocks/>
          </p:cNvSpPr>
          <p:nvPr/>
        </p:nvSpPr>
        <p:spPr>
          <a:xfrm>
            <a:off x="3978623" y="1862074"/>
            <a:ext cx="7278382" cy="165641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just">
              <a:spcBef>
                <a:spcPct val="0"/>
              </a:spcBef>
              <a:buFont typeface="Arial" panose="020B0604020202020204" pitchFamily="34" charset="0"/>
              <a:buChar char="•"/>
            </a:pPr>
            <a:r>
              <a:rPr lang="en-US" altLang="en-US" sz="1600" b="1" dirty="0"/>
              <a:t>to </a:t>
            </a:r>
            <a:r>
              <a:rPr lang="en-US" altLang="en-US" sz="1600" b="1" u="sng" dirty="0">
                <a:solidFill>
                  <a:srgbClr val="0070C0"/>
                </a:solidFill>
              </a:rPr>
              <a:t>ascertain that the minimum requirements</a:t>
            </a:r>
            <a:r>
              <a:rPr lang="en-US" altLang="en-US" sz="1600" b="1" dirty="0">
                <a:solidFill>
                  <a:srgbClr val="0070C0"/>
                </a:solidFill>
              </a:rPr>
              <a:t> </a:t>
            </a:r>
            <a:r>
              <a:rPr lang="en-US" altLang="en-US" sz="1600" b="1" dirty="0"/>
              <a:t>are met in order to conduct a </a:t>
            </a:r>
            <a:r>
              <a:rPr lang="en-US" altLang="en-US" sz="1600" b="1" dirty="0" err="1"/>
              <a:t>programme</a:t>
            </a:r>
            <a:r>
              <a:rPr lang="en-US" altLang="en-US" sz="1600" b="1" dirty="0"/>
              <a:t> of study.</a:t>
            </a:r>
          </a:p>
          <a:p>
            <a:pPr marL="171450" indent="-171450" algn="just">
              <a:spcBef>
                <a:spcPct val="0"/>
              </a:spcBef>
              <a:buFont typeface="Arial" panose="020B0604020202020204" pitchFamily="34" charset="0"/>
              <a:buChar char="•"/>
            </a:pPr>
            <a:r>
              <a:rPr lang="en-US" altLang="en-US" sz="1600" b="1" dirty="0"/>
              <a:t>to ensure the HEPs must meet the standards for the seven areas of evaluation</a:t>
            </a:r>
          </a:p>
          <a:p>
            <a:pPr marL="171450" indent="-171450" algn="just">
              <a:spcBef>
                <a:spcPct val="0"/>
              </a:spcBef>
              <a:buFont typeface="Arial" panose="020B0604020202020204" pitchFamily="34" charset="0"/>
              <a:buChar char="•"/>
            </a:pPr>
            <a:r>
              <a:rPr lang="en-US" altLang="en-US" sz="1600" b="1" u="sng" dirty="0">
                <a:solidFill>
                  <a:srgbClr val="0070C0"/>
                </a:solidFill>
              </a:rPr>
              <a:t>to seek approval from the MOHE to offer the </a:t>
            </a:r>
            <a:r>
              <a:rPr lang="en-US" altLang="en-US" sz="1600" b="1" u="sng" dirty="0" err="1">
                <a:solidFill>
                  <a:srgbClr val="0070C0"/>
                </a:solidFill>
              </a:rPr>
              <a:t>programme</a:t>
            </a:r>
            <a:r>
              <a:rPr lang="en-US" altLang="en-US" sz="1600" b="1" u="sng" dirty="0"/>
              <a:t>.</a:t>
            </a:r>
          </a:p>
          <a:p>
            <a:pPr marL="171450" indent="-171450" algn="just">
              <a:spcBef>
                <a:spcPct val="0"/>
              </a:spcBef>
              <a:buFont typeface="Arial" panose="020B0604020202020204" pitchFamily="34" charset="0"/>
              <a:buChar char="•"/>
            </a:pPr>
            <a:endParaRPr lang="en-US" altLang="en-US" sz="1200" dirty="0"/>
          </a:p>
          <a:p>
            <a:pPr marL="171450" indent="-171450" algn="just">
              <a:spcBef>
                <a:spcPct val="0"/>
              </a:spcBef>
              <a:buFont typeface="Arial" panose="020B0604020202020204" pitchFamily="34" charset="0"/>
              <a:buChar char="•"/>
            </a:pPr>
            <a:endParaRPr lang="en-US" altLang="en-US" sz="1200" dirty="0"/>
          </a:p>
        </p:txBody>
      </p:sp>
      <p:sp>
        <p:nvSpPr>
          <p:cNvPr id="11" name="TextBox 10">
            <a:extLst>
              <a:ext uri="{FF2B5EF4-FFF2-40B4-BE49-F238E27FC236}">
                <a16:creationId xmlns:a16="http://schemas.microsoft.com/office/drawing/2014/main" id="{F6A821A8-4487-6B41-93D0-FEE1C96491B0}"/>
              </a:ext>
            </a:extLst>
          </p:cNvPr>
          <p:cNvSpPr txBox="1"/>
          <p:nvPr/>
        </p:nvSpPr>
        <p:spPr>
          <a:xfrm>
            <a:off x="3978623" y="1463386"/>
            <a:ext cx="4460003" cy="400110"/>
          </a:xfrm>
          <a:prstGeom prst="rect">
            <a:avLst/>
          </a:prstGeom>
          <a:noFill/>
        </p:spPr>
        <p:txBody>
          <a:bodyPr wrap="none" rtlCol="0" anchor="b" anchorCtr="0">
            <a:spAutoFit/>
          </a:bodyPr>
          <a:lstStyle/>
          <a:p>
            <a:r>
              <a:rPr lang="en-US" sz="2000" b="1" dirty="0">
                <a:solidFill>
                  <a:schemeClr val="tx2"/>
                </a:solidFill>
                <a:latin typeface="Arial" panose="020B0604020202020204" pitchFamily="34" charset="0"/>
              </a:rPr>
              <a:t>MQA-01 : Provisional Accreditation</a:t>
            </a:r>
            <a:endParaRPr lang="en-US" sz="2000" b="1" dirty="0">
              <a:solidFill>
                <a:schemeClr val="tx2"/>
              </a:solidFill>
              <a:latin typeface="Poppins" pitchFamily="2" charset="77"/>
              <a:ea typeface="League Spartan" charset="0"/>
              <a:cs typeface="Poppins" pitchFamily="2" charset="77"/>
            </a:endParaRPr>
          </a:p>
        </p:txBody>
      </p:sp>
      <p:sp>
        <p:nvSpPr>
          <p:cNvPr id="22" name="Freeform 4">
            <a:extLst>
              <a:ext uri="{FF2B5EF4-FFF2-40B4-BE49-F238E27FC236}">
                <a16:creationId xmlns:a16="http://schemas.microsoft.com/office/drawing/2014/main" id="{8000D584-550E-5E4A-A5C7-88DCFF5EAAFE}"/>
              </a:ext>
            </a:extLst>
          </p:cNvPr>
          <p:cNvSpPr>
            <a:spLocks noChangeArrowheads="1"/>
          </p:cNvSpPr>
          <p:nvPr/>
        </p:nvSpPr>
        <p:spPr bwMode="auto">
          <a:xfrm>
            <a:off x="1690653" y="1368870"/>
            <a:ext cx="1863092" cy="1167111"/>
          </a:xfrm>
          <a:custGeom>
            <a:avLst/>
            <a:gdLst>
              <a:gd name="T0" fmla="*/ 0 w 2300"/>
              <a:gd name="T1" fmla="*/ 1119 h 1443"/>
              <a:gd name="T2" fmla="*/ 0 w 2300"/>
              <a:gd name="T3" fmla="*/ 326 h 1443"/>
              <a:gd name="T4" fmla="*/ 0 w 2300"/>
              <a:gd name="T5" fmla="*/ 326 h 1443"/>
              <a:gd name="T6" fmla="*/ 71 w 2300"/>
              <a:gd name="T7" fmla="*/ 255 h 1443"/>
              <a:gd name="T8" fmla="*/ 1151 w 2300"/>
              <a:gd name="T9" fmla="*/ 255 h 1443"/>
              <a:gd name="T10" fmla="*/ 1151 w 2300"/>
              <a:gd name="T11" fmla="*/ 255 h 1443"/>
              <a:gd name="T12" fmla="*/ 1223 w 2300"/>
              <a:gd name="T13" fmla="*/ 184 h 1443"/>
              <a:gd name="T14" fmla="*/ 1223 w 2300"/>
              <a:gd name="T15" fmla="*/ 91 h 1443"/>
              <a:gd name="T16" fmla="*/ 1223 w 2300"/>
              <a:gd name="T17" fmla="*/ 91 h 1443"/>
              <a:gd name="T18" fmla="*/ 1334 w 2300"/>
              <a:gd name="T19" fmla="*/ 33 h 1443"/>
              <a:gd name="T20" fmla="*/ 2257 w 2300"/>
              <a:gd name="T21" fmla="*/ 662 h 1443"/>
              <a:gd name="T22" fmla="*/ 2257 w 2300"/>
              <a:gd name="T23" fmla="*/ 662 h 1443"/>
              <a:gd name="T24" fmla="*/ 2257 w 2300"/>
              <a:gd name="T25" fmla="*/ 780 h 1443"/>
              <a:gd name="T26" fmla="*/ 1334 w 2300"/>
              <a:gd name="T27" fmla="*/ 1409 h 1443"/>
              <a:gd name="T28" fmla="*/ 1334 w 2300"/>
              <a:gd name="T29" fmla="*/ 1409 h 1443"/>
              <a:gd name="T30" fmla="*/ 1223 w 2300"/>
              <a:gd name="T31" fmla="*/ 1350 h 1443"/>
              <a:gd name="T32" fmla="*/ 1223 w 2300"/>
              <a:gd name="T33" fmla="*/ 1261 h 1443"/>
              <a:gd name="T34" fmla="*/ 1223 w 2300"/>
              <a:gd name="T35" fmla="*/ 1261 h 1443"/>
              <a:gd name="T36" fmla="*/ 1151 w 2300"/>
              <a:gd name="T37" fmla="*/ 1190 h 1443"/>
              <a:gd name="T38" fmla="*/ 71 w 2300"/>
              <a:gd name="T39" fmla="*/ 1190 h 1443"/>
              <a:gd name="T40" fmla="*/ 71 w 2300"/>
              <a:gd name="T41" fmla="*/ 1190 h 1443"/>
              <a:gd name="T42" fmla="*/ 0 w 2300"/>
              <a:gd name="T43" fmla="*/ 1119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0" h="1443">
                <a:moveTo>
                  <a:pt x="0" y="1119"/>
                </a:moveTo>
                <a:lnTo>
                  <a:pt x="0" y="326"/>
                </a:lnTo>
                <a:lnTo>
                  <a:pt x="0" y="326"/>
                </a:lnTo>
                <a:cubicBezTo>
                  <a:pt x="0" y="287"/>
                  <a:pt x="33" y="255"/>
                  <a:pt x="71" y="255"/>
                </a:cubicBezTo>
                <a:lnTo>
                  <a:pt x="1151" y="255"/>
                </a:lnTo>
                <a:lnTo>
                  <a:pt x="1151" y="255"/>
                </a:lnTo>
                <a:cubicBezTo>
                  <a:pt x="1190" y="255"/>
                  <a:pt x="1223" y="223"/>
                  <a:pt x="1223" y="184"/>
                </a:cubicBezTo>
                <a:lnTo>
                  <a:pt x="1223" y="91"/>
                </a:lnTo>
                <a:lnTo>
                  <a:pt x="1223" y="91"/>
                </a:lnTo>
                <a:cubicBezTo>
                  <a:pt x="1223" y="34"/>
                  <a:pt x="1287" y="0"/>
                  <a:pt x="1334" y="33"/>
                </a:cubicBezTo>
                <a:lnTo>
                  <a:pt x="2257" y="662"/>
                </a:lnTo>
                <a:lnTo>
                  <a:pt x="2257" y="662"/>
                </a:lnTo>
                <a:cubicBezTo>
                  <a:pt x="2299" y="690"/>
                  <a:pt x="2299" y="751"/>
                  <a:pt x="2257" y="780"/>
                </a:cubicBezTo>
                <a:lnTo>
                  <a:pt x="1334" y="1409"/>
                </a:lnTo>
                <a:lnTo>
                  <a:pt x="1334" y="1409"/>
                </a:lnTo>
                <a:cubicBezTo>
                  <a:pt x="1287" y="1442"/>
                  <a:pt x="1223" y="1407"/>
                  <a:pt x="1223" y="1350"/>
                </a:cubicBezTo>
                <a:lnTo>
                  <a:pt x="1223" y="1261"/>
                </a:lnTo>
                <a:lnTo>
                  <a:pt x="1223" y="1261"/>
                </a:lnTo>
                <a:cubicBezTo>
                  <a:pt x="1223" y="1221"/>
                  <a:pt x="1190" y="1190"/>
                  <a:pt x="1151" y="1190"/>
                </a:cubicBezTo>
                <a:lnTo>
                  <a:pt x="71" y="1190"/>
                </a:lnTo>
                <a:lnTo>
                  <a:pt x="71" y="1190"/>
                </a:lnTo>
                <a:cubicBezTo>
                  <a:pt x="33" y="1190"/>
                  <a:pt x="0" y="1158"/>
                  <a:pt x="0" y="1119"/>
                </a:cubicBezTo>
              </a:path>
            </a:pathLst>
          </a:custGeom>
          <a:solidFill>
            <a:schemeClr val="accent1"/>
          </a:solidFill>
          <a:ln>
            <a:noFill/>
          </a:ln>
          <a:effectLst/>
        </p:spPr>
        <p:txBody>
          <a:bodyPr wrap="none" anchor="ctr"/>
          <a:lstStyle/>
          <a:p>
            <a:endParaRPr lang="en-US" sz="3266"/>
          </a:p>
        </p:txBody>
      </p:sp>
      <p:sp>
        <p:nvSpPr>
          <p:cNvPr id="16" name="Subtitle 2">
            <a:extLst>
              <a:ext uri="{FF2B5EF4-FFF2-40B4-BE49-F238E27FC236}">
                <a16:creationId xmlns:a16="http://schemas.microsoft.com/office/drawing/2014/main" id="{0FA1CE4E-0DF3-1F4F-98B9-22E1EB5A7EFA}"/>
              </a:ext>
            </a:extLst>
          </p:cNvPr>
          <p:cNvSpPr txBox="1">
            <a:spLocks/>
          </p:cNvSpPr>
          <p:nvPr/>
        </p:nvSpPr>
        <p:spPr>
          <a:xfrm>
            <a:off x="4802044" y="3722948"/>
            <a:ext cx="6356107" cy="78790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600" b="1" u="sng" dirty="0">
                <a:solidFill>
                  <a:srgbClr val="0070C0"/>
                </a:solidFill>
              </a:rPr>
              <a:t>To ensure the </a:t>
            </a:r>
            <a:r>
              <a:rPr lang="en-US" sz="1600" b="1" u="sng" dirty="0" err="1">
                <a:solidFill>
                  <a:srgbClr val="0070C0"/>
                </a:solidFill>
              </a:rPr>
              <a:t>programme</a:t>
            </a:r>
            <a:r>
              <a:rPr lang="en-US" sz="1600" b="1" u="sng" dirty="0">
                <a:solidFill>
                  <a:srgbClr val="0070C0"/>
                </a:solidFill>
              </a:rPr>
              <a:t> met the standards set by the COPPA, and is in compliance with the MQF</a:t>
            </a:r>
          </a:p>
          <a:p>
            <a:pPr marL="171450" indent="-171450" algn="l">
              <a:lnSpc>
                <a:spcPts val="1750"/>
              </a:lnSpc>
              <a:buFont typeface="Arial" panose="020B0604020202020204" pitchFamily="34" charset="0"/>
              <a:buChar char="•"/>
            </a:pPr>
            <a:r>
              <a:rPr lang="en-US" sz="1600" b="1" dirty="0"/>
              <a:t>FA is  carried out when the </a:t>
            </a:r>
            <a:r>
              <a:rPr lang="en-US" sz="1600" b="1" u="sng" dirty="0">
                <a:solidFill>
                  <a:srgbClr val="0070C0"/>
                </a:solidFill>
              </a:rPr>
              <a:t>first cohort of students are in their final year.</a:t>
            </a:r>
            <a:endParaRPr lang="en-US" sz="1600"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17" name="TextBox 16">
            <a:extLst>
              <a:ext uri="{FF2B5EF4-FFF2-40B4-BE49-F238E27FC236}">
                <a16:creationId xmlns:a16="http://schemas.microsoft.com/office/drawing/2014/main" id="{D239EDAE-0F5C-5646-A07E-24223453D03E}"/>
              </a:ext>
            </a:extLst>
          </p:cNvPr>
          <p:cNvSpPr txBox="1"/>
          <p:nvPr/>
        </p:nvSpPr>
        <p:spPr>
          <a:xfrm>
            <a:off x="4802044" y="3324260"/>
            <a:ext cx="3439018" cy="400110"/>
          </a:xfrm>
          <a:prstGeom prst="rect">
            <a:avLst/>
          </a:prstGeom>
          <a:noFill/>
        </p:spPr>
        <p:txBody>
          <a:bodyPr wrap="none" rtlCol="0" anchor="b" anchorCtr="0">
            <a:spAutoFit/>
          </a:bodyPr>
          <a:lstStyle/>
          <a:p>
            <a:r>
              <a:rPr lang="en-US" sz="2000" b="1" dirty="0">
                <a:solidFill>
                  <a:schemeClr val="tx2"/>
                </a:solidFill>
                <a:latin typeface="Arial" panose="020B0604020202020204" pitchFamily="34" charset="0"/>
              </a:rPr>
              <a:t>MQA 02 -Full Accreditation</a:t>
            </a:r>
            <a:endParaRPr lang="en-US" sz="2000" b="1" dirty="0">
              <a:solidFill>
                <a:schemeClr val="tx2"/>
              </a:solidFill>
              <a:latin typeface="Poppins" pitchFamily="2" charset="77"/>
              <a:ea typeface="League Spartan" charset="0"/>
              <a:cs typeface="Poppins" pitchFamily="2" charset="77"/>
            </a:endParaRPr>
          </a:p>
        </p:txBody>
      </p:sp>
      <p:sp>
        <p:nvSpPr>
          <p:cNvPr id="23" name="Freeform 5">
            <a:extLst>
              <a:ext uri="{FF2B5EF4-FFF2-40B4-BE49-F238E27FC236}">
                <a16:creationId xmlns:a16="http://schemas.microsoft.com/office/drawing/2014/main" id="{8D03D583-4840-E148-8D5C-5553119036F5}"/>
              </a:ext>
            </a:extLst>
          </p:cNvPr>
          <p:cNvSpPr>
            <a:spLocks noChangeArrowheads="1"/>
          </p:cNvSpPr>
          <p:nvPr/>
        </p:nvSpPr>
        <p:spPr bwMode="auto">
          <a:xfrm>
            <a:off x="2515123" y="3229744"/>
            <a:ext cx="1863092" cy="1167111"/>
          </a:xfrm>
          <a:custGeom>
            <a:avLst/>
            <a:gdLst>
              <a:gd name="T0" fmla="*/ 0 w 2300"/>
              <a:gd name="T1" fmla="*/ 1117 h 1441"/>
              <a:gd name="T2" fmla="*/ 0 w 2300"/>
              <a:gd name="T3" fmla="*/ 326 h 1441"/>
              <a:gd name="T4" fmla="*/ 0 w 2300"/>
              <a:gd name="T5" fmla="*/ 326 h 1441"/>
              <a:gd name="T6" fmla="*/ 71 w 2300"/>
              <a:gd name="T7" fmla="*/ 254 h 1441"/>
              <a:gd name="T8" fmla="*/ 1152 w 2300"/>
              <a:gd name="T9" fmla="*/ 254 h 1441"/>
              <a:gd name="T10" fmla="*/ 1152 w 2300"/>
              <a:gd name="T11" fmla="*/ 254 h 1441"/>
              <a:gd name="T12" fmla="*/ 1223 w 2300"/>
              <a:gd name="T13" fmla="*/ 183 h 1441"/>
              <a:gd name="T14" fmla="*/ 1223 w 2300"/>
              <a:gd name="T15" fmla="*/ 91 h 1441"/>
              <a:gd name="T16" fmla="*/ 1223 w 2300"/>
              <a:gd name="T17" fmla="*/ 91 h 1441"/>
              <a:gd name="T18" fmla="*/ 1335 w 2300"/>
              <a:gd name="T19" fmla="*/ 32 h 1441"/>
              <a:gd name="T20" fmla="*/ 2258 w 2300"/>
              <a:gd name="T21" fmla="*/ 662 h 1441"/>
              <a:gd name="T22" fmla="*/ 2258 w 2300"/>
              <a:gd name="T23" fmla="*/ 662 h 1441"/>
              <a:gd name="T24" fmla="*/ 2258 w 2300"/>
              <a:gd name="T25" fmla="*/ 779 h 1441"/>
              <a:gd name="T26" fmla="*/ 1335 w 2300"/>
              <a:gd name="T27" fmla="*/ 1408 h 1441"/>
              <a:gd name="T28" fmla="*/ 1335 w 2300"/>
              <a:gd name="T29" fmla="*/ 1408 h 1441"/>
              <a:gd name="T30" fmla="*/ 1223 w 2300"/>
              <a:gd name="T31" fmla="*/ 1349 h 1441"/>
              <a:gd name="T32" fmla="*/ 1223 w 2300"/>
              <a:gd name="T33" fmla="*/ 1260 h 1441"/>
              <a:gd name="T34" fmla="*/ 1223 w 2300"/>
              <a:gd name="T35" fmla="*/ 1260 h 1441"/>
              <a:gd name="T36" fmla="*/ 1152 w 2300"/>
              <a:gd name="T37" fmla="*/ 1189 h 1441"/>
              <a:gd name="T38" fmla="*/ 71 w 2300"/>
              <a:gd name="T39" fmla="*/ 1189 h 1441"/>
              <a:gd name="T40" fmla="*/ 71 w 2300"/>
              <a:gd name="T41" fmla="*/ 1189 h 1441"/>
              <a:gd name="T42" fmla="*/ 0 w 2300"/>
              <a:gd name="T43" fmla="*/ 1117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0" h="1441">
                <a:moveTo>
                  <a:pt x="0" y="1117"/>
                </a:moveTo>
                <a:lnTo>
                  <a:pt x="0" y="326"/>
                </a:lnTo>
                <a:lnTo>
                  <a:pt x="0" y="326"/>
                </a:lnTo>
                <a:cubicBezTo>
                  <a:pt x="0" y="286"/>
                  <a:pt x="31" y="254"/>
                  <a:pt x="71" y="254"/>
                </a:cubicBezTo>
                <a:lnTo>
                  <a:pt x="1152" y="254"/>
                </a:lnTo>
                <a:lnTo>
                  <a:pt x="1152" y="254"/>
                </a:lnTo>
                <a:cubicBezTo>
                  <a:pt x="1191" y="254"/>
                  <a:pt x="1223" y="223"/>
                  <a:pt x="1223" y="183"/>
                </a:cubicBezTo>
                <a:lnTo>
                  <a:pt x="1223" y="91"/>
                </a:lnTo>
                <a:lnTo>
                  <a:pt x="1223" y="91"/>
                </a:lnTo>
                <a:cubicBezTo>
                  <a:pt x="1223" y="34"/>
                  <a:pt x="1287" y="0"/>
                  <a:pt x="1335" y="32"/>
                </a:cubicBezTo>
                <a:lnTo>
                  <a:pt x="2258" y="662"/>
                </a:lnTo>
                <a:lnTo>
                  <a:pt x="2258" y="662"/>
                </a:lnTo>
                <a:cubicBezTo>
                  <a:pt x="2299" y="690"/>
                  <a:pt x="2299" y="751"/>
                  <a:pt x="2258" y="779"/>
                </a:cubicBezTo>
                <a:lnTo>
                  <a:pt x="1335" y="1408"/>
                </a:lnTo>
                <a:lnTo>
                  <a:pt x="1335" y="1408"/>
                </a:lnTo>
                <a:cubicBezTo>
                  <a:pt x="1287" y="1440"/>
                  <a:pt x="1223" y="1406"/>
                  <a:pt x="1223" y="1349"/>
                </a:cubicBezTo>
                <a:lnTo>
                  <a:pt x="1223" y="1260"/>
                </a:lnTo>
                <a:lnTo>
                  <a:pt x="1223" y="1260"/>
                </a:lnTo>
                <a:cubicBezTo>
                  <a:pt x="1223" y="1221"/>
                  <a:pt x="1191" y="1189"/>
                  <a:pt x="1152" y="1189"/>
                </a:cubicBezTo>
                <a:lnTo>
                  <a:pt x="71" y="1189"/>
                </a:lnTo>
                <a:lnTo>
                  <a:pt x="71" y="1189"/>
                </a:lnTo>
                <a:cubicBezTo>
                  <a:pt x="31" y="1189"/>
                  <a:pt x="0" y="1157"/>
                  <a:pt x="0" y="1117"/>
                </a:cubicBezTo>
              </a:path>
            </a:pathLst>
          </a:custGeom>
          <a:solidFill>
            <a:schemeClr val="accent2"/>
          </a:solidFill>
          <a:ln>
            <a:noFill/>
          </a:ln>
          <a:effectLst/>
        </p:spPr>
        <p:txBody>
          <a:bodyPr wrap="none" anchor="ctr"/>
          <a:lstStyle/>
          <a:p>
            <a:endParaRPr lang="en-US" sz="3266"/>
          </a:p>
        </p:txBody>
      </p:sp>
      <p:sp>
        <p:nvSpPr>
          <p:cNvPr id="14" name="Subtitle 2">
            <a:extLst>
              <a:ext uri="{FF2B5EF4-FFF2-40B4-BE49-F238E27FC236}">
                <a16:creationId xmlns:a16="http://schemas.microsoft.com/office/drawing/2014/main" id="{C664376D-80B9-564C-AF71-DFF7DF801962}"/>
              </a:ext>
            </a:extLst>
          </p:cNvPr>
          <p:cNvSpPr txBox="1">
            <a:spLocks/>
          </p:cNvSpPr>
          <p:nvPr/>
        </p:nvSpPr>
        <p:spPr>
          <a:xfrm>
            <a:off x="5625463" y="5583822"/>
            <a:ext cx="5989887" cy="103861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altLang="en-US" sz="1600" b="1" u="sng" dirty="0">
                <a:solidFill>
                  <a:srgbClr val="0070C0"/>
                </a:solidFill>
              </a:rPr>
              <a:t>to monitor and ensure the maintenance and enhancement</a:t>
            </a:r>
          </a:p>
          <a:p>
            <a:pPr marL="171450" indent="-171450" algn="l">
              <a:lnSpc>
                <a:spcPts val="1750"/>
              </a:lnSpc>
              <a:buFont typeface="Arial" panose="020B0604020202020204" pitchFamily="34" charset="0"/>
              <a:buChar char="•"/>
            </a:pPr>
            <a:r>
              <a:rPr lang="en-US" altLang="en-US" sz="1600" b="1" dirty="0"/>
              <a:t>CA, which applies to all accredited </a:t>
            </a:r>
            <a:r>
              <a:rPr lang="en-US" altLang="en-US" sz="1600" b="1" dirty="0" err="1"/>
              <a:t>programmes</a:t>
            </a:r>
            <a:r>
              <a:rPr lang="en-US" altLang="en-US" sz="1600" b="1" dirty="0"/>
              <a:t>, must be carried out at </a:t>
            </a:r>
            <a:r>
              <a:rPr lang="en-US" altLang="en-US" sz="1600" b="1" u="sng" dirty="0">
                <a:solidFill>
                  <a:srgbClr val="0070C0"/>
                </a:solidFill>
              </a:rPr>
              <a:t>least once in five years (three years for P</a:t>
            </a:r>
            <a:r>
              <a:rPr lang="en-US" altLang="en-US" sz="1600" b="1" dirty="0"/>
              <a:t>G).</a:t>
            </a:r>
          </a:p>
          <a:p>
            <a:pPr algn="l">
              <a:lnSpc>
                <a:spcPts val="1750"/>
              </a:lnSpc>
            </a:pPr>
            <a:endPar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15" name="TextBox 14">
            <a:extLst>
              <a:ext uri="{FF2B5EF4-FFF2-40B4-BE49-F238E27FC236}">
                <a16:creationId xmlns:a16="http://schemas.microsoft.com/office/drawing/2014/main" id="{389AA366-826B-4B4B-ACE9-13CF0C3D6981}"/>
              </a:ext>
            </a:extLst>
          </p:cNvPr>
          <p:cNvSpPr txBox="1"/>
          <p:nvPr/>
        </p:nvSpPr>
        <p:spPr>
          <a:xfrm>
            <a:off x="5625464" y="5185134"/>
            <a:ext cx="6175345" cy="400110"/>
          </a:xfrm>
          <a:prstGeom prst="rect">
            <a:avLst/>
          </a:prstGeom>
          <a:noFill/>
        </p:spPr>
        <p:txBody>
          <a:bodyPr wrap="none" rtlCol="0" anchor="b" anchorCtr="0">
            <a:spAutoFit/>
          </a:bodyPr>
          <a:lstStyle/>
          <a:p>
            <a:r>
              <a:rPr lang="en-US" sz="2000" b="1" dirty="0">
                <a:solidFill>
                  <a:schemeClr val="tx2"/>
                </a:solidFill>
                <a:latin typeface="Arial" panose="020B0604020202020204" pitchFamily="34" charset="0"/>
              </a:rPr>
              <a:t>MQA 04-Compliance Evaluation (Retention Audit)</a:t>
            </a:r>
            <a:endParaRPr lang="en-US" sz="2000" b="1" dirty="0">
              <a:solidFill>
                <a:schemeClr val="tx2"/>
              </a:solidFill>
              <a:latin typeface="Poppins" pitchFamily="2" charset="77"/>
              <a:ea typeface="League Spartan" charset="0"/>
              <a:cs typeface="Poppins" pitchFamily="2" charset="77"/>
            </a:endParaRPr>
          </a:p>
        </p:txBody>
      </p:sp>
      <p:sp>
        <p:nvSpPr>
          <p:cNvPr id="24" name="Freeform 6">
            <a:extLst>
              <a:ext uri="{FF2B5EF4-FFF2-40B4-BE49-F238E27FC236}">
                <a16:creationId xmlns:a16="http://schemas.microsoft.com/office/drawing/2014/main" id="{B36DC836-815B-7B49-BE71-53FEF16239A9}"/>
              </a:ext>
            </a:extLst>
          </p:cNvPr>
          <p:cNvSpPr>
            <a:spLocks noChangeArrowheads="1"/>
          </p:cNvSpPr>
          <p:nvPr/>
        </p:nvSpPr>
        <p:spPr bwMode="auto">
          <a:xfrm>
            <a:off x="3339595" y="5090618"/>
            <a:ext cx="1863092" cy="1167111"/>
          </a:xfrm>
          <a:custGeom>
            <a:avLst/>
            <a:gdLst>
              <a:gd name="T0" fmla="*/ 0 w 2300"/>
              <a:gd name="T1" fmla="*/ 1118 h 1442"/>
              <a:gd name="T2" fmla="*/ 0 w 2300"/>
              <a:gd name="T3" fmla="*/ 326 h 1442"/>
              <a:gd name="T4" fmla="*/ 0 w 2300"/>
              <a:gd name="T5" fmla="*/ 326 h 1442"/>
              <a:gd name="T6" fmla="*/ 71 w 2300"/>
              <a:gd name="T7" fmla="*/ 254 h 1442"/>
              <a:gd name="T8" fmla="*/ 1152 w 2300"/>
              <a:gd name="T9" fmla="*/ 254 h 1442"/>
              <a:gd name="T10" fmla="*/ 1152 w 2300"/>
              <a:gd name="T11" fmla="*/ 254 h 1442"/>
              <a:gd name="T12" fmla="*/ 1223 w 2300"/>
              <a:gd name="T13" fmla="*/ 183 h 1442"/>
              <a:gd name="T14" fmla="*/ 1223 w 2300"/>
              <a:gd name="T15" fmla="*/ 91 h 1442"/>
              <a:gd name="T16" fmla="*/ 1223 w 2300"/>
              <a:gd name="T17" fmla="*/ 91 h 1442"/>
              <a:gd name="T18" fmla="*/ 1334 w 2300"/>
              <a:gd name="T19" fmla="*/ 32 h 1442"/>
              <a:gd name="T20" fmla="*/ 2258 w 2300"/>
              <a:gd name="T21" fmla="*/ 662 h 1442"/>
              <a:gd name="T22" fmla="*/ 2258 w 2300"/>
              <a:gd name="T23" fmla="*/ 662 h 1442"/>
              <a:gd name="T24" fmla="*/ 2258 w 2300"/>
              <a:gd name="T25" fmla="*/ 779 h 1442"/>
              <a:gd name="T26" fmla="*/ 1334 w 2300"/>
              <a:gd name="T27" fmla="*/ 1409 h 1442"/>
              <a:gd name="T28" fmla="*/ 1334 w 2300"/>
              <a:gd name="T29" fmla="*/ 1409 h 1442"/>
              <a:gd name="T30" fmla="*/ 1223 w 2300"/>
              <a:gd name="T31" fmla="*/ 1350 h 1442"/>
              <a:gd name="T32" fmla="*/ 1223 w 2300"/>
              <a:gd name="T33" fmla="*/ 1260 h 1442"/>
              <a:gd name="T34" fmla="*/ 1223 w 2300"/>
              <a:gd name="T35" fmla="*/ 1260 h 1442"/>
              <a:gd name="T36" fmla="*/ 1152 w 2300"/>
              <a:gd name="T37" fmla="*/ 1189 h 1442"/>
              <a:gd name="T38" fmla="*/ 71 w 2300"/>
              <a:gd name="T39" fmla="*/ 1189 h 1442"/>
              <a:gd name="T40" fmla="*/ 71 w 2300"/>
              <a:gd name="T41" fmla="*/ 1189 h 1442"/>
              <a:gd name="T42" fmla="*/ 0 w 2300"/>
              <a:gd name="T43" fmla="*/ 1118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0" h="1442">
                <a:moveTo>
                  <a:pt x="0" y="1118"/>
                </a:moveTo>
                <a:lnTo>
                  <a:pt x="0" y="326"/>
                </a:lnTo>
                <a:lnTo>
                  <a:pt x="0" y="326"/>
                </a:lnTo>
                <a:cubicBezTo>
                  <a:pt x="0" y="286"/>
                  <a:pt x="32" y="254"/>
                  <a:pt x="71" y="254"/>
                </a:cubicBezTo>
                <a:lnTo>
                  <a:pt x="1152" y="254"/>
                </a:lnTo>
                <a:lnTo>
                  <a:pt x="1152" y="254"/>
                </a:lnTo>
                <a:cubicBezTo>
                  <a:pt x="1191" y="254"/>
                  <a:pt x="1223" y="223"/>
                  <a:pt x="1223" y="183"/>
                </a:cubicBezTo>
                <a:lnTo>
                  <a:pt x="1223" y="91"/>
                </a:lnTo>
                <a:lnTo>
                  <a:pt x="1223" y="91"/>
                </a:lnTo>
                <a:cubicBezTo>
                  <a:pt x="1223" y="34"/>
                  <a:pt x="1287" y="0"/>
                  <a:pt x="1334" y="32"/>
                </a:cubicBezTo>
                <a:lnTo>
                  <a:pt x="2258" y="662"/>
                </a:lnTo>
                <a:lnTo>
                  <a:pt x="2258" y="662"/>
                </a:lnTo>
                <a:cubicBezTo>
                  <a:pt x="2299" y="690"/>
                  <a:pt x="2299" y="751"/>
                  <a:pt x="2258" y="779"/>
                </a:cubicBezTo>
                <a:lnTo>
                  <a:pt x="1334" y="1409"/>
                </a:lnTo>
                <a:lnTo>
                  <a:pt x="1334" y="1409"/>
                </a:lnTo>
                <a:cubicBezTo>
                  <a:pt x="1287" y="1441"/>
                  <a:pt x="1223" y="1407"/>
                  <a:pt x="1223" y="1350"/>
                </a:cubicBezTo>
                <a:lnTo>
                  <a:pt x="1223" y="1260"/>
                </a:lnTo>
                <a:lnTo>
                  <a:pt x="1223" y="1260"/>
                </a:lnTo>
                <a:cubicBezTo>
                  <a:pt x="1223" y="1221"/>
                  <a:pt x="1191" y="1189"/>
                  <a:pt x="1152" y="1189"/>
                </a:cubicBezTo>
                <a:lnTo>
                  <a:pt x="71" y="1189"/>
                </a:lnTo>
                <a:lnTo>
                  <a:pt x="71" y="1189"/>
                </a:lnTo>
                <a:cubicBezTo>
                  <a:pt x="32" y="1189"/>
                  <a:pt x="0" y="1158"/>
                  <a:pt x="0" y="1118"/>
                </a:cubicBezTo>
              </a:path>
            </a:pathLst>
          </a:custGeom>
          <a:solidFill>
            <a:schemeClr val="accent3"/>
          </a:solidFill>
          <a:ln>
            <a:noFill/>
          </a:ln>
          <a:effectLst/>
        </p:spPr>
        <p:txBody>
          <a:bodyPr wrap="none" anchor="ctr"/>
          <a:lstStyle/>
          <a:p>
            <a:endParaRPr lang="en-US" sz="3266"/>
          </a:p>
        </p:txBody>
      </p:sp>
      <p:sp>
        <p:nvSpPr>
          <p:cNvPr id="39" name="TextBox 38">
            <a:extLst>
              <a:ext uri="{FF2B5EF4-FFF2-40B4-BE49-F238E27FC236}">
                <a16:creationId xmlns:a16="http://schemas.microsoft.com/office/drawing/2014/main" id="{E0D9AD38-A339-3543-BB3E-3490E91ED80C}"/>
              </a:ext>
            </a:extLst>
          </p:cNvPr>
          <p:cNvSpPr txBox="1"/>
          <p:nvPr/>
        </p:nvSpPr>
        <p:spPr>
          <a:xfrm>
            <a:off x="2426798" y="1675426"/>
            <a:ext cx="575799" cy="553998"/>
          </a:xfrm>
          <a:prstGeom prst="rect">
            <a:avLst/>
          </a:prstGeom>
          <a:noFill/>
        </p:spPr>
        <p:txBody>
          <a:bodyPr wrap="none" rtlCol="0" anchor="ctr">
            <a:spAutoFit/>
          </a:bodyPr>
          <a:lstStyle/>
          <a:p>
            <a:pPr algn="r"/>
            <a:r>
              <a:rPr lang="en-US" sz="3000" b="1" dirty="0">
                <a:solidFill>
                  <a:schemeClr val="bg1"/>
                </a:solidFill>
                <a:latin typeface="Poppins" pitchFamily="2" charset="77"/>
                <a:cs typeface="Poppins" pitchFamily="2" charset="77"/>
              </a:rPr>
              <a:t>01</a:t>
            </a:r>
          </a:p>
        </p:txBody>
      </p:sp>
      <p:sp>
        <p:nvSpPr>
          <p:cNvPr id="40" name="TextBox 39">
            <a:extLst>
              <a:ext uri="{FF2B5EF4-FFF2-40B4-BE49-F238E27FC236}">
                <a16:creationId xmlns:a16="http://schemas.microsoft.com/office/drawing/2014/main" id="{EE33AF07-9AFA-FB44-859C-9473A5992ED8}"/>
              </a:ext>
            </a:extLst>
          </p:cNvPr>
          <p:cNvSpPr txBox="1"/>
          <p:nvPr/>
        </p:nvSpPr>
        <p:spPr>
          <a:xfrm>
            <a:off x="3358344" y="3536300"/>
            <a:ext cx="575799" cy="553998"/>
          </a:xfrm>
          <a:prstGeom prst="rect">
            <a:avLst/>
          </a:prstGeom>
          <a:noFill/>
        </p:spPr>
        <p:txBody>
          <a:bodyPr wrap="none" rtlCol="0" anchor="ctr">
            <a:spAutoFit/>
          </a:bodyPr>
          <a:lstStyle/>
          <a:p>
            <a:pPr algn="r"/>
            <a:r>
              <a:rPr lang="en-US" sz="3000" b="1" dirty="0">
                <a:solidFill>
                  <a:schemeClr val="bg1"/>
                </a:solidFill>
                <a:latin typeface="Poppins" pitchFamily="2" charset="77"/>
                <a:cs typeface="Poppins" pitchFamily="2" charset="77"/>
              </a:rPr>
              <a:t>02</a:t>
            </a:r>
          </a:p>
        </p:txBody>
      </p:sp>
      <p:sp>
        <p:nvSpPr>
          <p:cNvPr id="41" name="TextBox 40">
            <a:extLst>
              <a:ext uri="{FF2B5EF4-FFF2-40B4-BE49-F238E27FC236}">
                <a16:creationId xmlns:a16="http://schemas.microsoft.com/office/drawing/2014/main" id="{866DED9F-819C-904C-8058-D1463A190AA4}"/>
              </a:ext>
            </a:extLst>
          </p:cNvPr>
          <p:cNvSpPr txBox="1"/>
          <p:nvPr/>
        </p:nvSpPr>
        <p:spPr>
          <a:xfrm>
            <a:off x="4182815" y="5397174"/>
            <a:ext cx="575799" cy="553998"/>
          </a:xfrm>
          <a:prstGeom prst="rect">
            <a:avLst/>
          </a:prstGeom>
          <a:noFill/>
        </p:spPr>
        <p:txBody>
          <a:bodyPr wrap="none" rtlCol="0" anchor="ctr">
            <a:spAutoFit/>
          </a:bodyPr>
          <a:lstStyle/>
          <a:p>
            <a:pPr algn="r"/>
            <a:r>
              <a:rPr lang="en-US" sz="3000" b="1" dirty="0">
                <a:solidFill>
                  <a:schemeClr val="bg1"/>
                </a:solidFill>
                <a:latin typeface="Poppins" pitchFamily="2" charset="77"/>
                <a:cs typeface="Poppins" pitchFamily="2" charset="77"/>
              </a:rPr>
              <a:t>03</a:t>
            </a:r>
          </a:p>
        </p:txBody>
      </p:sp>
      <p:sp>
        <p:nvSpPr>
          <p:cNvPr id="18" name="TextBox 17">
            <a:extLst>
              <a:ext uri="{FF2B5EF4-FFF2-40B4-BE49-F238E27FC236}">
                <a16:creationId xmlns:a16="http://schemas.microsoft.com/office/drawing/2014/main" id="{5E6AA80D-576F-3444-977E-59E41A0E4660}"/>
              </a:ext>
            </a:extLst>
          </p:cNvPr>
          <p:cNvSpPr txBox="1"/>
          <p:nvPr/>
        </p:nvSpPr>
        <p:spPr>
          <a:xfrm>
            <a:off x="0" y="20638"/>
            <a:ext cx="12192000" cy="1015663"/>
          </a:xfrm>
          <a:prstGeom prst="rect">
            <a:avLst/>
          </a:prstGeom>
          <a:solidFill>
            <a:schemeClr val="accent6">
              <a:lumMod val="75000"/>
            </a:schemeClr>
          </a:solidFill>
        </p:spPr>
        <p:txBody>
          <a:bodyPr wrap="square">
            <a:spAutoFit/>
          </a:bodyPr>
          <a:lstStyle/>
          <a:p>
            <a:pPr algn="ctr">
              <a:defRPr/>
            </a:pPr>
            <a:r>
              <a:rPr lang="en-US" sz="3600" b="1" dirty="0">
                <a:solidFill>
                  <a:schemeClr val="bg1"/>
                </a:solidFill>
                <a:latin typeface="Arial" panose="020B0604020202020204" pitchFamily="34" charset="0"/>
              </a:rPr>
              <a:t>Assessment  Methodology</a:t>
            </a:r>
          </a:p>
          <a:p>
            <a:pPr>
              <a:defRPr/>
            </a:pPr>
            <a:r>
              <a:rPr lang="en-US" sz="2400" dirty="0">
                <a:solidFill>
                  <a:schemeClr val="bg1"/>
                </a:solidFill>
                <a:latin typeface="Arial" panose="020B0604020202020204" pitchFamily="34" charset="0"/>
              </a:rPr>
              <a:t> </a:t>
            </a:r>
            <a:endParaRPr lang="en-MY" sz="2400" dirty="0">
              <a:solidFill>
                <a:schemeClr val="bg1"/>
              </a:solidFill>
              <a:latin typeface="Arial" panose="020B0604020202020204" pitchFamily="34" charset="0"/>
            </a:endParaRPr>
          </a:p>
        </p:txBody>
      </p:sp>
    </p:spTree>
    <p:extLst>
      <p:ext uri="{BB962C8B-B14F-4D97-AF65-F5344CB8AC3E}">
        <p14:creationId xmlns:p14="http://schemas.microsoft.com/office/powerpoint/2010/main" val="183208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5B89BE1-2C3F-51BE-6F70-C08B6219D8A5}"/>
              </a:ext>
            </a:extLst>
          </p:cNvPr>
          <p:cNvSpPr/>
          <p:nvPr/>
        </p:nvSpPr>
        <p:spPr>
          <a:xfrm>
            <a:off x="7811413" y="2412780"/>
            <a:ext cx="4026355" cy="3382810"/>
          </a:xfrm>
          <a:prstGeom prst="rect">
            <a:avLst/>
          </a:prstGeom>
          <a:solidFill>
            <a:schemeClr val="bg1">
              <a:lumMod val="95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E547DBF9-EB8C-DF29-90A2-F328237E599E}"/>
              </a:ext>
            </a:extLst>
          </p:cNvPr>
          <p:cNvCxnSpPr>
            <a:cxnSpLocks/>
          </p:cNvCxnSpPr>
          <p:nvPr/>
        </p:nvCxnSpPr>
        <p:spPr>
          <a:xfrm>
            <a:off x="699247" y="4021415"/>
            <a:ext cx="6615953" cy="0"/>
          </a:xfrm>
          <a:prstGeom prst="line">
            <a:avLst/>
          </a:prstGeom>
          <a:ln>
            <a:solidFill>
              <a:schemeClr val="bg1">
                <a:alpha val="72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B0380C8-41E1-D4FA-724F-69745BBF453B}"/>
              </a:ext>
            </a:extLst>
          </p:cNvPr>
          <p:cNvSpPr txBox="1"/>
          <p:nvPr/>
        </p:nvSpPr>
        <p:spPr>
          <a:xfrm>
            <a:off x="718238" y="4964593"/>
            <a:ext cx="2885574" cy="707886"/>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2000" dirty="0">
                <a:solidFill>
                  <a:schemeClr val="bg1"/>
                </a:solidFill>
                <a:cs typeface="Lato" panose="020F0502020204030203" pitchFamily="34" charset="0"/>
              </a:rPr>
              <a:t>AREA 3: Talent and Resources.</a:t>
            </a:r>
          </a:p>
        </p:txBody>
      </p:sp>
      <p:sp>
        <p:nvSpPr>
          <p:cNvPr id="32" name="TextBox 31">
            <a:extLst>
              <a:ext uri="{FF2B5EF4-FFF2-40B4-BE49-F238E27FC236}">
                <a16:creationId xmlns:a16="http://schemas.microsoft.com/office/drawing/2014/main" id="{CB4D70B7-866D-37FC-D3F0-53F448FE396B}"/>
              </a:ext>
            </a:extLst>
          </p:cNvPr>
          <p:cNvSpPr txBox="1"/>
          <p:nvPr/>
        </p:nvSpPr>
        <p:spPr>
          <a:xfrm>
            <a:off x="4511824" y="4964593"/>
            <a:ext cx="2885574" cy="1015663"/>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2000" dirty="0">
                <a:solidFill>
                  <a:schemeClr val="bg1"/>
                </a:solidFill>
                <a:cs typeface="Lato" panose="020F0502020204030203" pitchFamily="34" charset="0"/>
              </a:rPr>
              <a:t>AREA 4: Continual Quality Improvement and Sustainability.</a:t>
            </a:r>
          </a:p>
        </p:txBody>
      </p:sp>
      <p:sp>
        <p:nvSpPr>
          <p:cNvPr id="34" name="TextBox 33">
            <a:extLst>
              <a:ext uri="{FF2B5EF4-FFF2-40B4-BE49-F238E27FC236}">
                <a16:creationId xmlns:a16="http://schemas.microsoft.com/office/drawing/2014/main" id="{5AC2A627-B721-81EF-6788-E6BA7FE647C9}"/>
              </a:ext>
            </a:extLst>
          </p:cNvPr>
          <p:cNvSpPr txBox="1"/>
          <p:nvPr/>
        </p:nvSpPr>
        <p:spPr>
          <a:xfrm>
            <a:off x="718238" y="2652608"/>
            <a:ext cx="2885574" cy="1200329"/>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MY" sz="2000" spc="-5" dirty="0">
                <a:solidFill>
                  <a:srgbClr val="FFFFFF"/>
                </a:solidFill>
                <a:latin typeface="Calibri"/>
                <a:cs typeface="Calibri"/>
              </a:rPr>
              <a:t>AREA 1: Institutional</a:t>
            </a:r>
            <a:r>
              <a:rPr lang="en-MY" sz="2000" spc="-35" dirty="0">
                <a:solidFill>
                  <a:srgbClr val="FFFFFF"/>
                </a:solidFill>
                <a:latin typeface="Calibri"/>
                <a:cs typeface="Calibri"/>
              </a:rPr>
              <a:t> </a:t>
            </a:r>
            <a:r>
              <a:rPr lang="en-MY" sz="2000" spc="-10" dirty="0">
                <a:solidFill>
                  <a:srgbClr val="FFFFFF"/>
                </a:solidFill>
                <a:latin typeface="Calibri"/>
                <a:cs typeface="Calibri"/>
              </a:rPr>
              <a:t>Leadership</a:t>
            </a:r>
            <a:r>
              <a:rPr lang="en-MY" sz="2000" spc="-25" dirty="0">
                <a:solidFill>
                  <a:srgbClr val="FFFFFF"/>
                </a:solidFill>
                <a:latin typeface="Calibri"/>
                <a:cs typeface="Calibri"/>
              </a:rPr>
              <a:t> </a:t>
            </a:r>
            <a:r>
              <a:rPr lang="en-MY" sz="2000" dirty="0">
                <a:solidFill>
                  <a:srgbClr val="FFFFFF"/>
                </a:solidFill>
                <a:latin typeface="Calibri"/>
                <a:cs typeface="Calibri"/>
              </a:rPr>
              <a:t>and</a:t>
            </a:r>
            <a:r>
              <a:rPr lang="en-MY" sz="2000" spc="-5" dirty="0">
                <a:solidFill>
                  <a:srgbClr val="FFFFFF"/>
                </a:solidFill>
                <a:latin typeface="Calibri"/>
                <a:cs typeface="Calibri"/>
              </a:rPr>
              <a:t> Governance</a:t>
            </a:r>
            <a:endParaRPr lang="en-MY" sz="2000" dirty="0">
              <a:latin typeface="Calibri"/>
              <a:cs typeface="Calibri"/>
            </a:endParaRPr>
          </a:p>
          <a:p>
            <a:pPr algn="ctr"/>
            <a:r>
              <a:rPr lang="en-US" altLang="ko-KR" sz="1200" dirty="0">
                <a:solidFill>
                  <a:schemeClr val="bg1"/>
                </a:solidFill>
                <a:cs typeface="Lato" panose="020F0502020204030203" pitchFamily="34" charset="0"/>
              </a:rPr>
              <a:t>.</a:t>
            </a:r>
          </a:p>
        </p:txBody>
      </p:sp>
      <p:sp>
        <p:nvSpPr>
          <p:cNvPr id="35" name="TextBox 34">
            <a:extLst>
              <a:ext uri="{FF2B5EF4-FFF2-40B4-BE49-F238E27FC236}">
                <a16:creationId xmlns:a16="http://schemas.microsoft.com/office/drawing/2014/main" id="{9D11D84F-D3C3-59B7-4D00-9416A14B32B1}"/>
              </a:ext>
            </a:extLst>
          </p:cNvPr>
          <p:cNvSpPr txBox="1"/>
          <p:nvPr/>
        </p:nvSpPr>
        <p:spPr>
          <a:xfrm>
            <a:off x="4511824" y="2652608"/>
            <a:ext cx="2885574" cy="1015663"/>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2000" dirty="0">
                <a:solidFill>
                  <a:schemeClr val="bg1"/>
                </a:solidFill>
                <a:cs typeface="Lato" panose="020F0502020204030203" pitchFamily="34" charset="0"/>
              </a:rPr>
              <a:t>AREA 2:</a:t>
            </a:r>
            <a:r>
              <a:rPr lang="en-MY" altLang="ko-KR" sz="2000" spc="-5" dirty="0">
                <a:solidFill>
                  <a:srgbClr val="FFFFFF"/>
                </a:solidFill>
                <a:latin typeface="Calibri"/>
                <a:cs typeface="Calibri"/>
              </a:rPr>
              <a:t> Academic Development and Management</a:t>
            </a:r>
            <a:endParaRPr lang="en-MY" sz="2000" dirty="0">
              <a:latin typeface="Calibri"/>
              <a:cs typeface="Calibri"/>
            </a:endParaRPr>
          </a:p>
        </p:txBody>
      </p:sp>
      <p:grpSp>
        <p:nvGrpSpPr>
          <p:cNvPr id="41" name="Google Shape;10300;p67">
            <a:extLst>
              <a:ext uri="{FF2B5EF4-FFF2-40B4-BE49-F238E27FC236}">
                <a16:creationId xmlns:a16="http://schemas.microsoft.com/office/drawing/2014/main" id="{8967172D-9787-0152-8F4B-E1DAAD61A6D5}"/>
              </a:ext>
            </a:extLst>
          </p:cNvPr>
          <p:cNvGrpSpPr/>
          <p:nvPr/>
        </p:nvGrpSpPr>
        <p:grpSpPr>
          <a:xfrm>
            <a:off x="5747933" y="2126893"/>
            <a:ext cx="439460" cy="309545"/>
            <a:chOff x="-1199300" y="3279250"/>
            <a:chExt cx="293025" cy="206400"/>
          </a:xfrm>
          <a:solidFill>
            <a:schemeClr val="bg1"/>
          </a:solidFill>
        </p:grpSpPr>
        <p:sp>
          <p:nvSpPr>
            <p:cNvPr id="42" name="Google Shape;10301;p67">
              <a:extLst>
                <a:ext uri="{FF2B5EF4-FFF2-40B4-BE49-F238E27FC236}">
                  <a16:creationId xmlns:a16="http://schemas.microsoft.com/office/drawing/2014/main" id="{26D8C653-5AD8-D862-2EC4-2BFEDCA03A7D}"/>
                </a:ext>
              </a:extLst>
            </p:cNvPr>
            <p:cNvSpPr/>
            <p:nvPr/>
          </p:nvSpPr>
          <p:spPr>
            <a:xfrm>
              <a:off x="-1183550" y="3395050"/>
              <a:ext cx="261525" cy="90600"/>
            </a:xfrm>
            <a:custGeom>
              <a:avLst/>
              <a:gdLst/>
              <a:ahLst/>
              <a:cxnLst/>
              <a:rect l="l" t="t" r="r" b="b"/>
              <a:pathLst>
                <a:path w="10461" h="3624" extrusionOk="0">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grpFill/>
            <a:ln>
              <a:noFill/>
            </a:ln>
          </p:spPr>
          <p:txBody>
            <a:bodyPr spcFirstLastPara="1" wrap="square" lIns="121900" tIns="121900" rIns="121900" bIns="121900" anchor="ctr" anchorCtr="0">
              <a:noAutofit/>
            </a:bodyPr>
            <a:lstStyle/>
            <a:p>
              <a:endParaRPr sz="2400"/>
            </a:p>
          </p:txBody>
        </p:sp>
        <p:sp>
          <p:nvSpPr>
            <p:cNvPr id="43" name="Google Shape;10302;p67">
              <a:extLst>
                <a:ext uri="{FF2B5EF4-FFF2-40B4-BE49-F238E27FC236}">
                  <a16:creationId xmlns:a16="http://schemas.microsoft.com/office/drawing/2014/main" id="{75195A95-334C-FDE3-7796-EF2E585E1076}"/>
                </a:ext>
              </a:extLst>
            </p:cNvPr>
            <p:cNvSpPr/>
            <p:nvPr/>
          </p:nvSpPr>
          <p:spPr>
            <a:xfrm>
              <a:off x="-1184325" y="3279250"/>
              <a:ext cx="261500" cy="129400"/>
            </a:xfrm>
            <a:custGeom>
              <a:avLst/>
              <a:gdLst/>
              <a:ahLst/>
              <a:cxnLst/>
              <a:rect l="l" t="t" r="r" b="b"/>
              <a:pathLst>
                <a:path w="10460" h="5176" extrusionOk="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grpFill/>
            <a:ln>
              <a:noFill/>
            </a:ln>
          </p:spPr>
          <p:txBody>
            <a:bodyPr spcFirstLastPara="1" wrap="square" lIns="121900" tIns="121900" rIns="121900" bIns="121900" anchor="ctr" anchorCtr="0">
              <a:noAutofit/>
            </a:bodyPr>
            <a:lstStyle/>
            <a:p>
              <a:endParaRPr sz="2400"/>
            </a:p>
          </p:txBody>
        </p:sp>
        <p:sp>
          <p:nvSpPr>
            <p:cNvPr id="44" name="Google Shape;10303;p67">
              <a:extLst>
                <a:ext uri="{FF2B5EF4-FFF2-40B4-BE49-F238E27FC236}">
                  <a16:creationId xmlns:a16="http://schemas.microsoft.com/office/drawing/2014/main" id="{7603F2D6-6EFD-3163-175F-B18E6055F53D}"/>
                </a:ext>
              </a:extLst>
            </p:cNvPr>
            <p:cNvSpPr/>
            <p:nvPr/>
          </p:nvSpPr>
          <p:spPr>
            <a:xfrm>
              <a:off x="-1199300" y="3294225"/>
              <a:ext cx="90600" cy="175650"/>
            </a:xfrm>
            <a:custGeom>
              <a:avLst/>
              <a:gdLst/>
              <a:ahLst/>
              <a:cxnLst/>
              <a:rect l="l" t="t" r="r" b="b"/>
              <a:pathLst>
                <a:path w="3624" h="7026" extrusionOk="0">
                  <a:moveTo>
                    <a:pt x="126" y="0"/>
                  </a:moveTo>
                  <a:cubicBezTo>
                    <a:pt x="32" y="126"/>
                    <a:pt x="0" y="284"/>
                    <a:pt x="0" y="441"/>
                  </a:cubicBezTo>
                  <a:lnTo>
                    <a:pt x="0" y="6585"/>
                  </a:lnTo>
                  <a:cubicBezTo>
                    <a:pt x="0" y="6742"/>
                    <a:pt x="32" y="6900"/>
                    <a:pt x="126" y="7026"/>
                  </a:cubicBezTo>
                  <a:lnTo>
                    <a:pt x="3624" y="3466"/>
                  </a:lnTo>
                  <a:lnTo>
                    <a:pt x="126" y="0"/>
                  </a:lnTo>
                  <a:close/>
                </a:path>
              </a:pathLst>
            </a:custGeom>
            <a:grpFill/>
            <a:ln>
              <a:noFill/>
            </a:ln>
          </p:spPr>
          <p:txBody>
            <a:bodyPr spcFirstLastPara="1" wrap="square" lIns="121900" tIns="121900" rIns="121900" bIns="121900" anchor="ctr" anchorCtr="0">
              <a:noAutofit/>
            </a:bodyPr>
            <a:lstStyle/>
            <a:p>
              <a:endParaRPr sz="2400"/>
            </a:p>
          </p:txBody>
        </p:sp>
        <p:sp>
          <p:nvSpPr>
            <p:cNvPr id="45" name="Google Shape;10304;p67">
              <a:extLst>
                <a:ext uri="{FF2B5EF4-FFF2-40B4-BE49-F238E27FC236}">
                  <a16:creationId xmlns:a16="http://schemas.microsoft.com/office/drawing/2014/main" id="{6519A04C-1EF6-8761-DE15-3154D42FB9FF}"/>
                </a:ext>
              </a:extLst>
            </p:cNvPr>
            <p:cNvSpPr/>
            <p:nvPr/>
          </p:nvSpPr>
          <p:spPr>
            <a:xfrm>
              <a:off x="-996875" y="3294225"/>
              <a:ext cx="90600" cy="177225"/>
            </a:xfrm>
            <a:custGeom>
              <a:avLst/>
              <a:gdLst/>
              <a:ahLst/>
              <a:cxnLst/>
              <a:rect l="l" t="t" r="r" b="b"/>
              <a:pathLst>
                <a:path w="3624" h="7089" extrusionOk="0">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52" name="Google Shape;10309;p67">
            <a:extLst>
              <a:ext uri="{FF2B5EF4-FFF2-40B4-BE49-F238E27FC236}">
                <a16:creationId xmlns:a16="http://schemas.microsoft.com/office/drawing/2014/main" id="{26631AE8-F7BF-0673-7E68-4115B98A7D6F}"/>
              </a:ext>
            </a:extLst>
          </p:cNvPr>
          <p:cNvGrpSpPr/>
          <p:nvPr/>
        </p:nvGrpSpPr>
        <p:grpSpPr>
          <a:xfrm>
            <a:off x="1954393" y="4437112"/>
            <a:ext cx="439460" cy="437097"/>
            <a:chOff x="-6329100" y="3632100"/>
            <a:chExt cx="293025" cy="291450"/>
          </a:xfrm>
          <a:solidFill>
            <a:schemeClr val="bg1"/>
          </a:solidFill>
        </p:grpSpPr>
        <p:sp>
          <p:nvSpPr>
            <p:cNvPr id="53" name="Google Shape;10310;p67">
              <a:extLst>
                <a:ext uri="{FF2B5EF4-FFF2-40B4-BE49-F238E27FC236}">
                  <a16:creationId xmlns:a16="http://schemas.microsoft.com/office/drawing/2014/main" id="{A4129B2C-AF62-B1D8-199A-8B589438755E}"/>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grpFill/>
            <a:ln>
              <a:noFill/>
            </a:ln>
          </p:spPr>
          <p:txBody>
            <a:bodyPr spcFirstLastPara="1" wrap="square" lIns="121900" tIns="121900" rIns="121900" bIns="121900" anchor="ctr" anchorCtr="0">
              <a:noAutofit/>
            </a:bodyPr>
            <a:lstStyle/>
            <a:p>
              <a:endParaRPr sz="2400"/>
            </a:p>
          </p:txBody>
        </p:sp>
        <p:sp>
          <p:nvSpPr>
            <p:cNvPr id="54" name="Google Shape;10311;p67">
              <a:extLst>
                <a:ext uri="{FF2B5EF4-FFF2-40B4-BE49-F238E27FC236}">
                  <a16:creationId xmlns:a16="http://schemas.microsoft.com/office/drawing/2014/main" id="{D07ED45D-4F26-0D5F-D355-E2EC73CFAB12}"/>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grpFill/>
            <a:ln>
              <a:noFill/>
            </a:ln>
          </p:spPr>
          <p:txBody>
            <a:bodyPr spcFirstLastPara="1" wrap="square" lIns="121900" tIns="121900" rIns="121900" bIns="121900" anchor="ctr" anchorCtr="0">
              <a:noAutofit/>
            </a:bodyPr>
            <a:lstStyle/>
            <a:p>
              <a:endParaRPr sz="2400"/>
            </a:p>
          </p:txBody>
        </p:sp>
        <p:sp>
          <p:nvSpPr>
            <p:cNvPr id="55" name="Google Shape;10312;p67">
              <a:extLst>
                <a:ext uri="{FF2B5EF4-FFF2-40B4-BE49-F238E27FC236}">
                  <a16:creationId xmlns:a16="http://schemas.microsoft.com/office/drawing/2014/main" id="{3DE8F96D-10A9-7E36-BF2A-82FFC0270FFA}"/>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grpFill/>
            <a:ln>
              <a:noFill/>
            </a:ln>
          </p:spPr>
          <p:txBody>
            <a:bodyPr spcFirstLastPara="1" wrap="square" lIns="121900" tIns="121900" rIns="121900" bIns="121900" anchor="ctr" anchorCtr="0">
              <a:noAutofit/>
            </a:bodyPr>
            <a:lstStyle/>
            <a:p>
              <a:endParaRPr sz="2400"/>
            </a:p>
          </p:txBody>
        </p:sp>
      </p:grpSp>
      <p:sp>
        <p:nvSpPr>
          <p:cNvPr id="67" name="Freeform 194">
            <a:extLst>
              <a:ext uri="{FF2B5EF4-FFF2-40B4-BE49-F238E27FC236}">
                <a16:creationId xmlns:a16="http://schemas.microsoft.com/office/drawing/2014/main" id="{A92A6CF9-D637-DA89-6E08-0D66C99F9967}"/>
              </a:ext>
            </a:extLst>
          </p:cNvPr>
          <p:cNvSpPr>
            <a:spLocks noChangeAspect="1" noEditPoints="1"/>
          </p:cNvSpPr>
          <p:nvPr/>
        </p:nvSpPr>
        <p:spPr bwMode="auto">
          <a:xfrm>
            <a:off x="1933117" y="2109697"/>
            <a:ext cx="417036" cy="415536"/>
          </a:xfrm>
          <a:custGeom>
            <a:avLst/>
            <a:gdLst/>
            <a:ahLst/>
            <a:cxnLst>
              <a:cxn ang="0">
                <a:pos x="2" y="160"/>
              </a:cxn>
              <a:cxn ang="0">
                <a:pos x="15" y="202"/>
              </a:cxn>
              <a:cxn ang="0">
                <a:pos x="70" y="259"/>
              </a:cxn>
              <a:cxn ang="0">
                <a:pos x="183" y="270"/>
              </a:cxn>
              <a:cxn ang="0">
                <a:pos x="242" y="232"/>
              </a:cxn>
              <a:cxn ang="0">
                <a:pos x="267" y="193"/>
              </a:cxn>
              <a:cxn ang="0">
                <a:pos x="278" y="139"/>
              </a:cxn>
              <a:cxn ang="0">
                <a:pos x="268" y="88"/>
              </a:cxn>
              <a:cxn ang="0">
                <a:pos x="237" y="40"/>
              </a:cxn>
              <a:cxn ang="0">
                <a:pos x="196" y="12"/>
              </a:cxn>
              <a:cxn ang="0">
                <a:pos x="171" y="3"/>
              </a:cxn>
              <a:cxn ang="0">
                <a:pos x="94" y="7"/>
              </a:cxn>
              <a:cxn ang="0">
                <a:pos x="48" y="34"/>
              </a:cxn>
              <a:cxn ang="0">
                <a:pos x="15" y="75"/>
              </a:cxn>
              <a:cxn ang="0">
                <a:pos x="115" y="9"/>
              </a:cxn>
              <a:cxn ang="0">
                <a:pos x="136" y="7"/>
              </a:cxn>
              <a:cxn ang="0">
                <a:pos x="155" y="14"/>
              </a:cxn>
              <a:cxn ang="0">
                <a:pos x="172" y="14"/>
              </a:cxn>
              <a:cxn ang="0">
                <a:pos x="187" y="18"/>
              </a:cxn>
              <a:cxn ang="0">
                <a:pos x="183" y="21"/>
              </a:cxn>
              <a:cxn ang="0">
                <a:pos x="161" y="30"/>
              </a:cxn>
              <a:cxn ang="0">
                <a:pos x="164" y="44"/>
              </a:cxn>
              <a:cxn ang="0">
                <a:pos x="177" y="53"/>
              </a:cxn>
              <a:cxn ang="0">
                <a:pos x="197" y="27"/>
              </a:cxn>
              <a:cxn ang="0">
                <a:pos x="211" y="32"/>
              </a:cxn>
              <a:cxn ang="0">
                <a:pos x="223" y="38"/>
              </a:cxn>
              <a:cxn ang="0">
                <a:pos x="229" y="57"/>
              </a:cxn>
              <a:cxn ang="0">
                <a:pos x="225" y="67"/>
              </a:cxn>
              <a:cxn ang="0">
                <a:pos x="218" y="59"/>
              </a:cxn>
              <a:cxn ang="0">
                <a:pos x="200" y="62"/>
              </a:cxn>
              <a:cxn ang="0">
                <a:pos x="212" y="69"/>
              </a:cxn>
              <a:cxn ang="0">
                <a:pos x="183" y="80"/>
              </a:cxn>
              <a:cxn ang="0">
                <a:pos x="169" y="90"/>
              </a:cxn>
              <a:cxn ang="0">
                <a:pos x="151" y="107"/>
              </a:cxn>
              <a:cxn ang="0">
                <a:pos x="140" y="118"/>
              </a:cxn>
              <a:cxn ang="0">
                <a:pos x="116" y="116"/>
              </a:cxn>
              <a:cxn ang="0">
                <a:pos x="97" y="140"/>
              </a:cxn>
              <a:cxn ang="0">
                <a:pos x="122" y="138"/>
              </a:cxn>
              <a:cxn ang="0">
                <a:pos x="118" y="153"/>
              </a:cxn>
              <a:cxn ang="0">
                <a:pos x="144" y="172"/>
              </a:cxn>
              <a:cxn ang="0">
                <a:pos x="163" y="164"/>
              </a:cxn>
              <a:cxn ang="0">
                <a:pos x="179" y="170"/>
              </a:cxn>
              <a:cxn ang="0">
                <a:pos x="195" y="175"/>
              </a:cxn>
              <a:cxn ang="0">
                <a:pos x="217" y="190"/>
              </a:cxn>
              <a:cxn ang="0">
                <a:pos x="234" y="202"/>
              </a:cxn>
              <a:cxn ang="0">
                <a:pos x="170" y="266"/>
              </a:cxn>
              <a:cxn ang="0">
                <a:pos x="150" y="237"/>
              </a:cxn>
              <a:cxn ang="0">
                <a:pos x="135" y="210"/>
              </a:cxn>
              <a:cxn ang="0">
                <a:pos x="142" y="191"/>
              </a:cxn>
              <a:cxn ang="0">
                <a:pos x="137" y="177"/>
              </a:cxn>
              <a:cxn ang="0">
                <a:pos x="119" y="161"/>
              </a:cxn>
              <a:cxn ang="0">
                <a:pos x="91" y="152"/>
              </a:cxn>
              <a:cxn ang="0">
                <a:pos x="75" y="139"/>
              </a:cxn>
              <a:cxn ang="0">
                <a:pos x="62" y="112"/>
              </a:cxn>
              <a:cxn ang="0">
                <a:pos x="65" y="133"/>
              </a:cxn>
              <a:cxn ang="0">
                <a:pos x="54" y="115"/>
              </a:cxn>
              <a:cxn ang="0">
                <a:pos x="47" y="92"/>
              </a:cxn>
              <a:cxn ang="0">
                <a:pos x="61" y="63"/>
              </a:cxn>
              <a:cxn ang="0">
                <a:pos x="58" y="46"/>
              </a:cxn>
            </a:cxnLst>
            <a:rect l="0" t="0" r="r" b="b"/>
            <a:pathLst>
              <a:path w="278" h="277">
                <a:moveTo>
                  <a:pt x="3" y="111"/>
                </a:moveTo>
                <a:cubicBezTo>
                  <a:pt x="2" y="113"/>
                  <a:pt x="2" y="115"/>
                  <a:pt x="2" y="117"/>
                </a:cubicBezTo>
                <a:cubicBezTo>
                  <a:pt x="1" y="120"/>
                  <a:pt x="1" y="122"/>
                  <a:pt x="1" y="124"/>
                </a:cubicBezTo>
                <a:cubicBezTo>
                  <a:pt x="0" y="129"/>
                  <a:pt x="0" y="134"/>
                  <a:pt x="0" y="139"/>
                </a:cubicBezTo>
                <a:cubicBezTo>
                  <a:pt x="0" y="143"/>
                  <a:pt x="0" y="148"/>
                  <a:pt x="1" y="153"/>
                </a:cubicBezTo>
                <a:cubicBezTo>
                  <a:pt x="1" y="155"/>
                  <a:pt x="1" y="157"/>
                  <a:pt x="2" y="160"/>
                </a:cubicBezTo>
                <a:cubicBezTo>
                  <a:pt x="2" y="162"/>
                  <a:pt x="2" y="164"/>
                  <a:pt x="3" y="167"/>
                </a:cubicBezTo>
                <a:cubicBezTo>
                  <a:pt x="3" y="169"/>
                  <a:pt x="4" y="171"/>
                  <a:pt x="4" y="173"/>
                </a:cubicBezTo>
                <a:cubicBezTo>
                  <a:pt x="5" y="178"/>
                  <a:pt x="7" y="182"/>
                  <a:pt x="8" y="186"/>
                </a:cubicBezTo>
                <a:cubicBezTo>
                  <a:pt x="9" y="188"/>
                  <a:pt x="10" y="191"/>
                  <a:pt x="11" y="193"/>
                </a:cubicBezTo>
                <a:cubicBezTo>
                  <a:pt x="12" y="195"/>
                  <a:pt x="13" y="197"/>
                  <a:pt x="14" y="199"/>
                </a:cubicBezTo>
                <a:cubicBezTo>
                  <a:pt x="14" y="200"/>
                  <a:pt x="15" y="201"/>
                  <a:pt x="15" y="202"/>
                </a:cubicBezTo>
                <a:cubicBezTo>
                  <a:pt x="16" y="204"/>
                  <a:pt x="17" y="206"/>
                  <a:pt x="18" y="208"/>
                </a:cubicBezTo>
                <a:cubicBezTo>
                  <a:pt x="22" y="214"/>
                  <a:pt x="25" y="219"/>
                  <a:pt x="30" y="224"/>
                </a:cubicBezTo>
                <a:cubicBezTo>
                  <a:pt x="32" y="227"/>
                  <a:pt x="34" y="230"/>
                  <a:pt x="36" y="232"/>
                </a:cubicBezTo>
                <a:cubicBezTo>
                  <a:pt x="38" y="234"/>
                  <a:pt x="39" y="235"/>
                  <a:pt x="41" y="237"/>
                </a:cubicBezTo>
                <a:cubicBezTo>
                  <a:pt x="42" y="238"/>
                  <a:pt x="44" y="240"/>
                  <a:pt x="45" y="241"/>
                </a:cubicBezTo>
                <a:cubicBezTo>
                  <a:pt x="53" y="248"/>
                  <a:pt x="61" y="254"/>
                  <a:pt x="70" y="259"/>
                </a:cubicBezTo>
                <a:cubicBezTo>
                  <a:pt x="72" y="260"/>
                  <a:pt x="74" y="261"/>
                  <a:pt x="76" y="262"/>
                </a:cubicBezTo>
                <a:cubicBezTo>
                  <a:pt x="80" y="264"/>
                  <a:pt x="84" y="266"/>
                  <a:pt x="88" y="268"/>
                </a:cubicBezTo>
                <a:cubicBezTo>
                  <a:pt x="90" y="269"/>
                  <a:pt x="92" y="269"/>
                  <a:pt x="94" y="270"/>
                </a:cubicBezTo>
                <a:cubicBezTo>
                  <a:pt x="108" y="275"/>
                  <a:pt x="123" y="277"/>
                  <a:pt x="139" y="277"/>
                </a:cubicBezTo>
                <a:cubicBezTo>
                  <a:pt x="149" y="277"/>
                  <a:pt x="160" y="276"/>
                  <a:pt x="170" y="274"/>
                </a:cubicBezTo>
                <a:cubicBezTo>
                  <a:pt x="174" y="273"/>
                  <a:pt x="179" y="272"/>
                  <a:pt x="183" y="270"/>
                </a:cubicBezTo>
                <a:cubicBezTo>
                  <a:pt x="186" y="269"/>
                  <a:pt x="188" y="269"/>
                  <a:pt x="190" y="268"/>
                </a:cubicBezTo>
                <a:cubicBezTo>
                  <a:pt x="194" y="266"/>
                  <a:pt x="198" y="264"/>
                  <a:pt x="202" y="262"/>
                </a:cubicBezTo>
                <a:cubicBezTo>
                  <a:pt x="204" y="261"/>
                  <a:pt x="206" y="260"/>
                  <a:pt x="208" y="259"/>
                </a:cubicBezTo>
                <a:cubicBezTo>
                  <a:pt x="217" y="254"/>
                  <a:pt x="225" y="248"/>
                  <a:pt x="232" y="241"/>
                </a:cubicBezTo>
                <a:cubicBezTo>
                  <a:pt x="234" y="240"/>
                  <a:pt x="236" y="238"/>
                  <a:pt x="237" y="237"/>
                </a:cubicBezTo>
                <a:cubicBezTo>
                  <a:pt x="239" y="235"/>
                  <a:pt x="240" y="234"/>
                  <a:pt x="242" y="232"/>
                </a:cubicBezTo>
                <a:cubicBezTo>
                  <a:pt x="244" y="230"/>
                  <a:pt x="246" y="227"/>
                  <a:pt x="248" y="224"/>
                </a:cubicBezTo>
                <a:cubicBezTo>
                  <a:pt x="251" y="220"/>
                  <a:pt x="254" y="216"/>
                  <a:pt x="257" y="211"/>
                </a:cubicBezTo>
                <a:cubicBezTo>
                  <a:pt x="258" y="210"/>
                  <a:pt x="259" y="209"/>
                  <a:pt x="259" y="208"/>
                </a:cubicBezTo>
                <a:cubicBezTo>
                  <a:pt x="260" y="206"/>
                  <a:pt x="262" y="204"/>
                  <a:pt x="263" y="202"/>
                </a:cubicBezTo>
                <a:cubicBezTo>
                  <a:pt x="263" y="201"/>
                  <a:pt x="264" y="200"/>
                  <a:pt x="264" y="199"/>
                </a:cubicBezTo>
                <a:cubicBezTo>
                  <a:pt x="265" y="197"/>
                  <a:pt x="266" y="195"/>
                  <a:pt x="267" y="193"/>
                </a:cubicBezTo>
                <a:cubicBezTo>
                  <a:pt x="268" y="191"/>
                  <a:pt x="269" y="188"/>
                  <a:pt x="269" y="186"/>
                </a:cubicBezTo>
                <a:cubicBezTo>
                  <a:pt x="271" y="182"/>
                  <a:pt x="272" y="178"/>
                  <a:pt x="273" y="173"/>
                </a:cubicBezTo>
                <a:cubicBezTo>
                  <a:pt x="274" y="171"/>
                  <a:pt x="274" y="169"/>
                  <a:pt x="275" y="167"/>
                </a:cubicBezTo>
                <a:cubicBezTo>
                  <a:pt x="275" y="164"/>
                  <a:pt x="276" y="162"/>
                  <a:pt x="276" y="160"/>
                </a:cubicBezTo>
                <a:cubicBezTo>
                  <a:pt x="277" y="157"/>
                  <a:pt x="277" y="155"/>
                  <a:pt x="277" y="153"/>
                </a:cubicBezTo>
                <a:cubicBezTo>
                  <a:pt x="278" y="148"/>
                  <a:pt x="278" y="143"/>
                  <a:pt x="278" y="139"/>
                </a:cubicBezTo>
                <a:cubicBezTo>
                  <a:pt x="278" y="134"/>
                  <a:pt x="278" y="129"/>
                  <a:pt x="277" y="124"/>
                </a:cubicBezTo>
                <a:cubicBezTo>
                  <a:pt x="277" y="122"/>
                  <a:pt x="277" y="120"/>
                  <a:pt x="276" y="117"/>
                </a:cubicBezTo>
                <a:cubicBezTo>
                  <a:pt x="276" y="115"/>
                  <a:pt x="275" y="113"/>
                  <a:pt x="275" y="111"/>
                </a:cubicBezTo>
                <a:cubicBezTo>
                  <a:pt x="274" y="108"/>
                  <a:pt x="274" y="106"/>
                  <a:pt x="273" y="104"/>
                </a:cubicBezTo>
                <a:cubicBezTo>
                  <a:pt x="272" y="99"/>
                  <a:pt x="271" y="95"/>
                  <a:pt x="269" y="91"/>
                </a:cubicBezTo>
                <a:cubicBezTo>
                  <a:pt x="269" y="90"/>
                  <a:pt x="269" y="89"/>
                  <a:pt x="268" y="88"/>
                </a:cubicBezTo>
                <a:cubicBezTo>
                  <a:pt x="267" y="85"/>
                  <a:pt x="266" y="81"/>
                  <a:pt x="264" y="78"/>
                </a:cubicBezTo>
                <a:cubicBezTo>
                  <a:pt x="264" y="77"/>
                  <a:pt x="263" y="76"/>
                  <a:pt x="263" y="75"/>
                </a:cubicBezTo>
                <a:cubicBezTo>
                  <a:pt x="262" y="73"/>
                  <a:pt x="260" y="71"/>
                  <a:pt x="259" y="69"/>
                </a:cubicBezTo>
                <a:cubicBezTo>
                  <a:pt x="256" y="64"/>
                  <a:pt x="252" y="58"/>
                  <a:pt x="248" y="53"/>
                </a:cubicBezTo>
                <a:cubicBezTo>
                  <a:pt x="246" y="50"/>
                  <a:pt x="244" y="48"/>
                  <a:pt x="242" y="45"/>
                </a:cubicBezTo>
                <a:cubicBezTo>
                  <a:pt x="240" y="44"/>
                  <a:pt x="239" y="42"/>
                  <a:pt x="237" y="40"/>
                </a:cubicBezTo>
                <a:cubicBezTo>
                  <a:pt x="236" y="39"/>
                  <a:pt x="234" y="37"/>
                  <a:pt x="232" y="36"/>
                </a:cubicBezTo>
                <a:cubicBezTo>
                  <a:pt x="229" y="33"/>
                  <a:pt x="226" y="30"/>
                  <a:pt x="222" y="28"/>
                </a:cubicBezTo>
                <a:cubicBezTo>
                  <a:pt x="218" y="24"/>
                  <a:pt x="213" y="21"/>
                  <a:pt x="208" y="18"/>
                </a:cubicBezTo>
                <a:cubicBezTo>
                  <a:pt x="206" y="17"/>
                  <a:pt x="204" y="16"/>
                  <a:pt x="202" y="15"/>
                </a:cubicBezTo>
                <a:cubicBezTo>
                  <a:pt x="201" y="14"/>
                  <a:pt x="200" y="14"/>
                  <a:pt x="199" y="14"/>
                </a:cubicBezTo>
                <a:cubicBezTo>
                  <a:pt x="198" y="13"/>
                  <a:pt x="197" y="12"/>
                  <a:pt x="196" y="12"/>
                </a:cubicBezTo>
                <a:cubicBezTo>
                  <a:pt x="196" y="12"/>
                  <a:pt x="195" y="12"/>
                  <a:pt x="195" y="11"/>
                </a:cubicBezTo>
                <a:cubicBezTo>
                  <a:pt x="193" y="11"/>
                  <a:pt x="191" y="10"/>
                  <a:pt x="190" y="9"/>
                </a:cubicBezTo>
                <a:cubicBezTo>
                  <a:pt x="190" y="9"/>
                  <a:pt x="190" y="9"/>
                  <a:pt x="190" y="9"/>
                </a:cubicBezTo>
                <a:cubicBezTo>
                  <a:pt x="188" y="9"/>
                  <a:pt x="186" y="8"/>
                  <a:pt x="184" y="7"/>
                </a:cubicBezTo>
                <a:cubicBezTo>
                  <a:pt x="184" y="7"/>
                  <a:pt x="184" y="7"/>
                  <a:pt x="183" y="7"/>
                </a:cubicBezTo>
                <a:cubicBezTo>
                  <a:pt x="179" y="6"/>
                  <a:pt x="175" y="4"/>
                  <a:pt x="171" y="3"/>
                </a:cubicBezTo>
                <a:cubicBezTo>
                  <a:pt x="169" y="3"/>
                  <a:pt x="168" y="3"/>
                  <a:pt x="167" y="3"/>
                </a:cubicBezTo>
                <a:cubicBezTo>
                  <a:pt x="166" y="2"/>
                  <a:pt x="165" y="2"/>
                  <a:pt x="164" y="2"/>
                </a:cubicBezTo>
                <a:cubicBezTo>
                  <a:pt x="157" y="1"/>
                  <a:pt x="149" y="0"/>
                  <a:pt x="141" y="0"/>
                </a:cubicBezTo>
                <a:cubicBezTo>
                  <a:pt x="141" y="0"/>
                  <a:pt x="140" y="0"/>
                  <a:pt x="139" y="0"/>
                </a:cubicBezTo>
                <a:cubicBezTo>
                  <a:pt x="137" y="0"/>
                  <a:pt x="136" y="0"/>
                  <a:pt x="135" y="0"/>
                </a:cubicBezTo>
                <a:cubicBezTo>
                  <a:pt x="121" y="0"/>
                  <a:pt x="107" y="3"/>
                  <a:pt x="94" y="7"/>
                </a:cubicBezTo>
                <a:cubicBezTo>
                  <a:pt x="92" y="8"/>
                  <a:pt x="90" y="9"/>
                  <a:pt x="88" y="9"/>
                </a:cubicBezTo>
                <a:cubicBezTo>
                  <a:pt x="87" y="10"/>
                  <a:pt x="87" y="10"/>
                  <a:pt x="86" y="10"/>
                </a:cubicBezTo>
                <a:cubicBezTo>
                  <a:pt x="85" y="11"/>
                  <a:pt x="83" y="11"/>
                  <a:pt x="82" y="12"/>
                </a:cubicBezTo>
                <a:cubicBezTo>
                  <a:pt x="80" y="13"/>
                  <a:pt x="78" y="14"/>
                  <a:pt x="76" y="15"/>
                </a:cubicBezTo>
                <a:cubicBezTo>
                  <a:pt x="74" y="16"/>
                  <a:pt x="72" y="17"/>
                  <a:pt x="70" y="18"/>
                </a:cubicBezTo>
                <a:cubicBezTo>
                  <a:pt x="62" y="23"/>
                  <a:pt x="55" y="28"/>
                  <a:pt x="48" y="34"/>
                </a:cubicBezTo>
                <a:cubicBezTo>
                  <a:pt x="47" y="34"/>
                  <a:pt x="46" y="35"/>
                  <a:pt x="45" y="36"/>
                </a:cubicBezTo>
                <a:cubicBezTo>
                  <a:pt x="44" y="37"/>
                  <a:pt x="42" y="39"/>
                  <a:pt x="41" y="40"/>
                </a:cubicBezTo>
                <a:cubicBezTo>
                  <a:pt x="39" y="42"/>
                  <a:pt x="38" y="44"/>
                  <a:pt x="36" y="45"/>
                </a:cubicBezTo>
                <a:cubicBezTo>
                  <a:pt x="34" y="48"/>
                  <a:pt x="32" y="50"/>
                  <a:pt x="30" y="53"/>
                </a:cubicBezTo>
                <a:cubicBezTo>
                  <a:pt x="25" y="58"/>
                  <a:pt x="22" y="64"/>
                  <a:pt x="18" y="69"/>
                </a:cubicBezTo>
                <a:cubicBezTo>
                  <a:pt x="17" y="71"/>
                  <a:pt x="16" y="73"/>
                  <a:pt x="15" y="75"/>
                </a:cubicBezTo>
                <a:cubicBezTo>
                  <a:pt x="15" y="76"/>
                  <a:pt x="14" y="77"/>
                  <a:pt x="14" y="78"/>
                </a:cubicBezTo>
                <a:cubicBezTo>
                  <a:pt x="12" y="81"/>
                  <a:pt x="11" y="85"/>
                  <a:pt x="10" y="88"/>
                </a:cubicBezTo>
                <a:cubicBezTo>
                  <a:pt x="9" y="89"/>
                  <a:pt x="9" y="90"/>
                  <a:pt x="8" y="91"/>
                </a:cubicBezTo>
                <a:cubicBezTo>
                  <a:pt x="7" y="95"/>
                  <a:pt x="5" y="99"/>
                  <a:pt x="4" y="104"/>
                </a:cubicBezTo>
                <a:cubicBezTo>
                  <a:pt x="4" y="106"/>
                  <a:pt x="3" y="108"/>
                  <a:pt x="3" y="111"/>
                </a:cubicBezTo>
                <a:moveTo>
                  <a:pt x="115" y="9"/>
                </a:moveTo>
                <a:cubicBezTo>
                  <a:pt x="116" y="10"/>
                  <a:pt x="116" y="10"/>
                  <a:pt x="116" y="10"/>
                </a:cubicBezTo>
                <a:cubicBezTo>
                  <a:pt x="118" y="10"/>
                  <a:pt x="119" y="10"/>
                  <a:pt x="121" y="10"/>
                </a:cubicBezTo>
                <a:cubicBezTo>
                  <a:pt x="122" y="10"/>
                  <a:pt x="123" y="10"/>
                  <a:pt x="125" y="10"/>
                </a:cubicBezTo>
                <a:cubicBezTo>
                  <a:pt x="127" y="10"/>
                  <a:pt x="131" y="13"/>
                  <a:pt x="133" y="12"/>
                </a:cubicBezTo>
                <a:cubicBezTo>
                  <a:pt x="134" y="11"/>
                  <a:pt x="134" y="11"/>
                  <a:pt x="134" y="10"/>
                </a:cubicBezTo>
                <a:cubicBezTo>
                  <a:pt x="135" y="9"/>
                  <a:pt x="135" y="8"/>
                  <a:pt x="136" y="7"/>
                </a:cubicBezTo>
                <a:cubicBezTo>
                  <a:pt x="137" y="7"/>
                  <a:pt x="138" y="7"/>
                  <a:pt x="139" y="7"/>
                </a:cubicBezTo>
                <a:cubicBezTo>
                  <a:pt x="148" y="7"/>
                  <a:pt x="157" y="8"/>
                  <a:pt x="165" y="10"/>
                </a:cubicBezTo>
                <a:cubicBezTo>
                  <a:pt x="165" y="11"/>
                  <a:pt x="164" y="10"/>
                  <a:pt x="163" y="11"/>
                </a:cubicBezTo>
                <a:cubicBezTo>
                  <a:pt x="162" y="11"/>
                  <a:pt x="161" y="12"/>
                  <a:pt x="160" y="12"/>
                </a:cubicBezTo>
                <a:cubicBezTo>
                  <a:pt x="158" y="13"/>
                  <a:pt x="155" y="12"/>
                  <a:pt x="153" y="12"/>
                </a:cubicBezTo>
                <a:cubicBezTo>
                  <a:pt x="153" y="13"/>
                  <a:pt x="154" y="13"/>
                  <a:pt x="155" y="14"/>
                </a:cubicBezTo>
                <a:cubicBezTo>
                  <a:pt x="157" y="15"/>
                  <a:pt x="159" y="15"/>
                  <a:pt x="162" y="14"/>
                </a:cubicBezTo>
                <a:cubicBezTo>
                  <a:pt x="163" y="14"/>
                  <a:pt x="165" y="15"/>
                  <a:pt x="166" y="14"/>
                </a:cubicBezTo>
                <a:cubicBezTo>
                  <a:pt x="167" y="13"/>
                  <a:pt x="167" y="12"/>
                  <a:pt x="168" y="11"/>
                </a:cubicBezTo>
                <a:cubicBezTo>
                  <a:pt x="168" y="11"/>
                  <a:pt x="169" y="11"/>
                  <a:pt x="169" y="11"/>
                </a:cubicBezTo>
                <a:cubicBezTo>
                  <a:pt x="171" y="11"/>
                  <a:pt x="172" y="11"/>
                  <a:pt x="173" y="12"/>
                </a:cubicBezTo>
                <a:cubicBezTo>
                  <a:pt x="173" y="13"/>
                  <a:pt x="172" y="13"/>
                  <a:pt x="172" y="14"/>
                </a:cubicBezTo>
                <a:cubicBezTo>
                  <a:pt x="173" y="14"/>
                  <a:pt x="175" y="14"/>
                  <a:pt x="176" y="12"/>
                </a:cubicBezTo>
                <a:cubicBezTo>
                  <a:pt x="176" y="13"/>
                  <a:pt x="177" y="13"/>
                  <a:pt x="177" y="13"/>
                </a:cubicBezTo>
                <a:cubicBezTo>
                  <a:pt x="179" y="13"/>
                  <a:pt x="181" y="14"/>
                  <a:pt x="183" y="15"/>
                </a:cubicBezTo>
                <a:cubicBezTo>
                  <a:pt x="186" y="16"/>
                  <a:pt x="189" y="17"/>
                  <a:pt x="192" y="18"/>
                </a:cubicBezTo>
                <a:cubicBezTo>
                  <a:pt x="191" y="19"/>
                  <a:pt x="191" y="19"/>
                  <a:pt x="190" y="19"/>
                </a:cubicBezTo>
                <a:cubicBezTo>
                  <a:pt x="189" y="19"/>
                  <a:pt x="189" y="17"/>
                  <a:pt x="187" y="18"/>
                </a:cubicBezTo>
                <a:cubicBezTo>
                  <a:pt x="187" y="20"/>
                  <a:pt x="189" y="20"/>
                  <a:pt x="190" y="21"/>
                </a:cubicBezTo>
                <a:cubicBezTo>
                  <a:pt x="191" y="22"/>
                  <a:pt x="193" y="23"/>
                  <a:pt x="193" y="24"/>
                </a:cubicBezTo>
                <a:cubicBezTo>
                  <a:pt x="192" y="27"/>
                  <a:pt x="190" y="24"/>
                  <a:pt x="188" y="24"/>
                </a:cubicBezTo>
                <a:cubicBezTo>
                  <a:pt x="186" y="24"/>
                  <a:pt x="183" y="28"/>
                  <a:pt x="181" y="25"/>
                </a:cubicBezTo>
                <a:cubicBezTo>
                  <a:pt x="181" y="23"/>
                  <a:pt x="183" y="23"/>
                  <a:pt x="184" y="21"/>
                </a:cubicBezTo>
                <a:cubicBezTo>
                  <a:pt x="183" y="21"/>
                  <a:pt x="183" y="21"/>
                  <a:pt x="183" y="21"/>
                </a:cubicBezTo>
                <a:cubicBezTo>
                  <a:pt x="182" y="22"/>
                  <a:pt x="181" y="22"/>
                  <a:pt x="180" y="22"/>
                </a:cubicBezTo>
                <a:cubicBezTo>
                  <a:pt x="180" y="23"/>
                  <a:pt x="179" y="23"/>
                  <a:pt x="177" y="24"/>
                </a:cubicBezTo>
                <a:cubicBezTo>
                  <a:pt x="176" y="24"/>
                  <a:pt x="175" y="24"/>
                  <a:pt x="174" y="24"/>
                </a:cubicBezTo>
                <a:cubicBezTo>
                  <a:pt x="173" y="25"/>
                  <a:pt x="171" y="26"/>
                  <a:pt x="169" y="27"/>
                </a:cubicBezTo>
                <a:cubicBezTo>
                  <a:pt x="169" y="27"/>
                  <a:pt x="168" y="27"/>
                  <a:pt x="167" y="27"/>
                </a:cubicBezTo>
                <a:cubicBezTo>
                  <a:pt x="165" y="28"/>
                  <a:pt x="163" y="29"/>
                  <a:pt x="161" y="30"/>
                </a:cubicBezTo>
                <a:cubicBezTo>
                  <a:pt x="159" y="31"/>
                  <a:pt x="157" y="32"/>
                  <a:pt x="156" y="33"/>
                </a:cubicBezTo>
                <a:cubicBezTo>
                  <a:pt x="155" y="33"/>
                  <a:pt x="154" y="35"/>
                  <a:pt x="154" y="36"/>
                </a:cubicBezTo>
                <a:cubicBezTo>
                  <a:pt x="154" y="37"/>
                  <a:pt x="156" y="37"/>
                  <a:pt x="156" y="38"/>
                </a:cubicBezTo>
                <a:cubicBezTo>
                  <a:pt x="156" y="39"/>
                  <a:pt x="155" y="40"/>
                  <a:pt x="155" y="41"/>
                </a:cubicBezTo>
                <a:cubicBezTo>
                  <a:pt x="156" y="41"/>
                  <a:pt x="157" y="41"/>
                  <a:pt x="158" y="41"/>
                </a:cubicBezTo>
                <a:cubicBezTo>
                  <a:pt x="161" y="41"/>
                  <a:pt x="162" y="43"/>
                  <a:pt x="164" y="44"/>
                </a:cubicBezTo>
                <a:cubicBezTo>
                  <a:pt x="165" y="45"/>
                  <a:pt x="167" y="46"/>
                  <a:pt x="169" y="46"/>
                </a:cubicBezTo>
                <a:cubicBezTo>
                  <a:pt x="171" y="46"/>
                  <a:pt x="173" y="45"/>
                  <a:pt x="173" y="47"/>
                </a:cubicBezTo>
                <a:cubicBezTo>
                  <a:pt x="174" y="48"/>
                  <a:pt x="171" y="49"/>
                  <a:pt x="171" y="50"/>
                </a:cubicBezTo>
                <a:cubicBezTo>
                  <a:pt x="172" y="51"/>
                  <a:pt x="171" y="52"/>
                  <a:pt x="171" y="53"/>
                </a:cubicBezTo>
                <a:cubicBezTo>
                  <a:pt x="171" y="54"/>
                  <a:pt x="172" y="56"/>
                  <a:pt x="173" y="56"/>
                </a:cubicBezTo>
                <a:cubicBezTo>
                  <a:pt x="174" y="56"/>
                  <a:pt x="177" y="55"/>
                  <a:pt x="177" y="53"/>
                </a:cubicBezTo>
                <a:cubicBezTo>
                  <a:pt x="178" y="51"/>
                  <a:pt x="178" y="49"/>
                  <a:pt x="179" y="48"/>
                </a:cubicBezTo>
                <a:cubicBezTo>
                  <a:pt x="186" y="48"/>
                  <a:pt x="192" y="44"/>
                  <a:pt x="191" y="37"/>
                </a:cubicBezTo>
                <a:cubicBezTo>
                  <a:pt x="191" y="37"/>
                  <a:pt x="191" y="36"/>
                  <a:pt x="191" y="35"/>
                </a:cubicBezTo>
                <a:cubicBezTo>
                  <a:pt x="191" y="34"/>
                  <a:pt x="193" y="33"/>
                  <a:pt x="193" y="31"/>
                </a:cubicBezTo>
                <a:cubicBezTo>
                  <a:pt x="194" y="31"/>
                  <a:pt x="194" y="30"/>
                  <a:pt x="195" y="30"/>
                </a:cubicBezTo>
                <a:cubicBezTo>
                  <a:pt x="195" y="29"/>
                  <a:pt x="196" y="28"/>
                  <a:pt x="197" y="27"/>
                </a:cubicBezTo>
                <a:cubicBezTo>
                  <a:pt x="197" y="27"/>
                  <a:pt x="197" y="27"/>
                  <a:pt x="197" y="27"/>
                </a:cubicBezTo>
                <a:cubicBezTo>
                  <a:pt x="198" y="27"/>
                  <a:pt x="198" y="27"/>
                  <a:pt x="199" y="27"/>
                </a:cubicBezTo>
                <a:cubicBezTo>
                  <a:pt x="200" y="28"/>
                  <a:pt x="201" y="28"/>
                  <a:pt x="203" y="28"/>
                </a:cubicBezTo>
                <a:cubicBezTo>
                  <a:pt x="203" y="28"/>
                  <a:pt x="204" y="27"/>
                  <a:pt x="205" y="28"/>
                </a:cubicBezTo>
                <a:cubicBezTo>
                  <a:pt x="207" y="28"/>
                  <a:pt x="207" y="30"/>
                  <a:pt x="209" y="30"/>
                </a:cubicBezTo>
                <a:cubicBezTo>
                  <a:pt x="210" y="31"/>
                  <a:pt x="211" y="31"/>
                  <a:pt x="211" y="32"/>
                </a:cubicBezTo>
                <a:cubicBezTo>
                  <a:pt x="211" y="34"/>
                  <a:pt x="209" y="34"/>
                  <a:pt x="209" y="35"/>
                </a:cubicBezTo>
                <a:cubicBezTo>
                  <a:pt x="209" y="35"/>
                  <a:pt x="209" y="35"/>
                  <a:pt x="209" y="35"/>
                </a:cubicBezTo>
                <a:cubicBezTo>
                  <a:pt x="210" y="37"/>
                  <a:pt x="211" y="38"/>
                  <a:pt x="212" y="38"/>
                </a:cubicBezTo>
                <a:cubicBezTo>
                  <a:pt x="213" y="38"/>
                  <a:pt x="214" y="37"/>
                  <a:pt x="215" y="37"/>
                </a:cubicBezTo>
                <a:cubicBezTo>
                  <a:pt x="217" y="36"/>
                  <a:pt x="218" y="35"/>
                  <a:pt x="219" y="34"/>
                </a:cubicBezTo>
                <a:cubicBezTo>
                  <a:pt x="220" y="35"/>
                  <a:pt x="222" y="36"/>
                  <a:pt x="223" y="38"/>
                </a:cubicBezTo>
                <a:cubicBezTo>
                  <a:pt x="223" y="38"/>
                  <a:pt x="223" y="39"/>
                  <a:pt x="223" y="39"/>
                </a:cubicBezTo>
                <a:cubicBezTo>
                  <a:pt x="224" y="41"/>
                  <a:pt x="223" y="42"/>
                  <a:pt x="223" y="44"/>
                </a:cubicBezTo>
                <a:cubicBezTo>
                  <a:pt x="223" y="46"/>
                  <a:pt x="227" y="46"/>
                  <a:pt x="228" y="47"/>
                </a:cubicBezTo>
                <a:cubicBezTo>
                  <a:pt x="229" y="48"/>
                  <a:pt x="229" y="49"/>
                  <a:pt x="229" y="49"/>
                </a:cubicBezTo>
                <a:cubicBezTo>
                  <a:pt x="230" y="50"/>
                  <a:pt x="231" y="50"/>
                  <a:pt x="231" y="51"/>
                </a:cubicBezTo>
                <a:cubicBezTo>
                  <a:pt x="231" y="54"/>
                  <a:pt x="229" y="54"/>
                  <a:pt x="229" y="57"/>
                </a:cubicBezTo>
                <a:cubicBezTo>
                  <a:pt x="228" y="58"/>
                  <a:pt x="227" y="58"/>
                  <a:pt x="227" y="59"/>
                </a:cubicBezTo>
                <a:cubicBezTo>
                  <a:pt x="227" y="62"/>
                  <a:pt x="231" y="60"/>
                  <a:pt x="232" y="62"/>
                </a:cubicBezTo>
                <a:cubicBezTo>
                  <a:pt x="232" y="63"/>
                  <a:pt x="231" y="64"/>
                  <a:pt x="231" y="65"/>
                </a:cubicBezTo>
                <a:cubicBezTo>
                  <a:pt x="232" y="66"/>
                  <a:pt x="232" y="69"/>
                  <a:pt x="230" y="69"/>
                </a:cubicBezTo>
                <a:cubicBezTo>
                  <a:pt x="229" y="69"/>
                  <a:pt x="229" y="67"/>
                  <a:pt x="227" y="67"/>
                </a:cubicBezTo>
                <a:cubicBezTo>
                  <a:pt x="227" y="67"/>
                  <a:pt x="226" y="67"/>
                  <a:pt x="225" y="67"/>
                </a:cubicBezTo>
                <a:cubicBezTo>
                  <a:pt x="224" y="66"/>
                  <a:pt x="223" y="66"/>
                  <a:pt x="222" y="66"/>
                </a:cubicBezTo>
                <a:cubicBezTo>
                  <a:pt x="221" y="66"/>
                  <a:pt x="219" y="66"/>
                  <a:pt x="218" y="65"/>
                </a:cubicBezTo>
                <a:cubicBezTo>
                  <a:pt x="219" y="63"/>
                  <a:pt x="222" y="61"/>
                  <a:pt x="224" y="59"/>
                </a:cubicBezTo>
                <a:cubicBezTo>
                  <a:pt x="225" y="58"/>
                  <a:pt x="226" y="58"/>
                  <a:pt x="226" y="56"/>
                </a:cubicBezTo>
                <a:cubicBezTo>
                  <a:pt x="224" y="55"/>
                  <a:pt x="223" y="57"/>
                  <a:pt x="222" y="57"/>
                </a:cubicBezTo>
                <a:cubicBezTo>
                  <a:pt x="220" y="58"/>
                  <a:pt x="219" y="59"/>
                  <a:pt x="218" y="59"/>
                </a:cubicBezTo>
                <a:cubicBezTo>
                  <a:pt x="215" y="60"/>
                  <a:pt x="212" y="58"/>
                  <a:pt x="210" y="60"/>
                </a:cubicBezTo>
                <a:cubicBezTo>
                  <a:pt x="209" y="61"/>
                  <a:pt x="212" y="60"/>
                  <a:pt x="212" y="62"/>
                </a:cubicBezTo>
                <a:cubicBezTo>
                  <a:pt x="211" y="62"/>
                  <a:pt x="210" y="62"/>
                  <a:pt x="209" y="62"/>
                </a:cubicBezTo>
                <a:cubicBezTo>
                  <a:pt x="208" y="61"/>
                  <a:pt x="209" y="60"/>
                  <a:pt x="208" y="60"/>
                </a:cubicBezTo>
                <a:cubicBezTo>
                  <a:pt x="208" y="59"/>
                  <a:pt x="205" y="59"/>
                  <a:pt x="203" y="59"/>
                </a:cubicBezTo>
                <a:cubicBezTo>
                  <a:pt x="202" y="59"/>
                  <a:pt x="200" y="60"/>
                  <a:pt x="200" y="62"/>
                </a:cubicBezTo>
                <a:cubicBezTo>
                  <a:pt x="202" y="63"/>
                  <a:pt x="205" y="61"/>
                  <a:pt x="206" y="63"/>
                </a:cubicBezTo>
                <a:cubicBezTo>
                  <a:pt x="205" y="65"/>
                  <a:pt x="202" y="66"/>
                  <a:pt x="203" y="68"/>
                </a:cubicBezTo>
                <a:cubicBezTo>
                  <a:pt x="203" y="69"/>
                  <a:pt x="204" y="71"/>
                  <a:pt x="205" y="71"/>
                </a:cubicBezTo>
                <a:cubicBezTo>
                  <a:pt x="206" y="71"/>
                  <a:pt x="206" y="70"/>
                  <a:pt x="207" y="70"/>
                </a:cubicBezTo>
                <a:cubicBezTo>
                  <a:pt x="208" y="70"/>
                  <a:pt x="208" y="71"/>
                  <a:pt x="209" y="71"/>
                </a:cubicBezTo>
                <a:cubicBezTo>
                  <a:pt x="210" y="70"/>
                  <a:pt x="211" y="68"/>
                  <a:pt x="212" y="69"/>
                </a:cubicBezTo>
                <a:cubicBezTo>
                  <a:pt x="214" y="71"/>
                  <a:pt x="211" y="72"/>
                  <a:pt x="209" y="73"/>
                </a:cubicBezTo>
                <a:cubicBezTo>
                  <a:pt x="206" y="74"/>
                  <a:pt x="203" y="74"/>
                  <a:pt x="201" y="75"/>
                </a:cubicBezTo>
                <a:cubicBezTo>
                  <a:pt x="200" y="75"/>
                  <a:pt x="197" y="79"/>
                  <a:pt x="196" y="76"/>
                </a:cubicBezTo>
                <a:cubicBezTo>
                  <a:pt x="196" y="74"/>
                  <a:pt x="198" y="75"/>
                  <a:pt x="198" y="73"/>
                </a:cubicBezTo>
                <a:cubicBezTo>
                  <a:pt x="196" y="73"/>
                  <a:pt x="194" y="74"/>
                  <a:pt x="192" y="75"/>
                </a:cubicBezTo>
                <a:cubicBezTo>
                  <a:pt x="189" y="76"/>
                  <a:pt x="184" y="77"/>
                  <a:pt x="183" y="80"/>
                </a:cubicBezTo>
                <a:cubicBezTo>
                  <a:pt x="183" y="81"/>
                  <a:pt x="183" y="82"/>
                  <a:pt x="183" y="83"/>
                </a:cubicBezTo>
                <a:cubicBezTo>
                  <a:pt x="183" y="83"/>
                  <a:pt x="180" y="83"/>
                  <a:pt x="179" y="83"/>
                </a:cubicBezTo>
                <a:cubicBezTo>
                  <a:pt x="178" y="84"/>
                  <a:pt x="177" y="85"/>
                  <a:pt x="176" y="85"/>
                </a:cubicBezTo>
                <a:cubicBezTo>
                  <a:pt x="175" y="85"/>
                  <a:pt x="174" y="85"/>
                  <a:pt x="174" y="85"/>
                </a:cubicBezTo>
                <a:cubicBezTo>
                  <a:pt x="173" y="86"/>
                  <a:pt x="172" y="87"/>
                  <a:pt x="171" y="88"/>
                </a:cubicBezTo>
                <a:cubicBezTo>
                  <a:pt x="170" y="89"/>
                  <a:pt x="169" y="89"/>
                  <a:pt x="169" y="90"/>
                </a:cubicBezTo>
                <a:cubicBezTo>
                  <a:pt x="168" y="90"/>
                  <a:pt x="168" y="92"/>
                  <a:pt x="166" y="93"/>
                </a:cubicBezTo>
                <a:cubicBezTo>
                  <a:pt x="165" y="93"/>
                  <a:pt x="165" y="92"/>
                  <a:pt x="164" y="93"/>
                </a:cubicBezTo>
                <a:cubicBezTo>
                  <a:pt x="164" y="94"/>
                  <a:pt x="165" y="97"/>
                  <a:pt x="164" y="99"/>
                </a:cubicBezTo>
                <a:cubicBezTo>
                  <a:pt x="162" y="100"/>
                  <a:pt x="160" y="101"/>
                  <a:pt x="158" y="103"/>
                </a:cubicBezTo>
                <a:cubicBezTo>
                  <a:pt x="157" y="103"/>
                  <a:pt x="155" y="104"/>
                  <a:pt x="154" y="104"/>
                </a:cubicBezTo>
                <a:cubicBezTo>
                  <a:pt x="153" y="105"/>
                  <a:pt x="152" y="106"/>
                  <a:pt x="151" y="107"/>
                </a:cubicBezTo>
                <a:cubicBezTo>
                  <a:pt x="148" y="108"/>
                  <a:pt x="144" y="110"/>
                  <a:pt x="144" y="115"/>
                </a:cubicBezTo>
                <a:cubicBezTo>
                  <a:pt x="144" y="116"/>
                  <a:pt x="145" y="117"/>
                  <a:pt x="145" y="118"/>
                </a:cubicBezTo>
                <a:cubicBezTo>
                  <a:pt x="145" y="118"/>
                  <a:pt x="145" y="119"/>
                  <a:pt x="145" y="120"/>
                </a:cubicBezTo>
                <a:cubicBezTo>
                  <a:pt x="145" y="121"/>
                  <a:pt x="146" y="123"/>
                  <a:pt x="145" y="124"/>
                </a:cubicBezTo>
                <a:cubicBezTo>
                  <a:pt x="143" y="123"/>
                  <a:pt x="140" y="123"/>
                  <a:pt x="139" y="122"/>
                </a:cubicBezTo>
                <a:cubicBezTo>
                  <a:pt x="139" y="120"/>
                  <a:pt x="140" y="119"/>
                  <a:pt x="140" y="118"/>
                </a:cubicBezTo>
                <a:cubicBezTo>
                  <a:pt x="139" y="117"/>
                  <a:pt x="138" y="115"/>
                  <a:pt x="137" y="115"/>
                </a:cubicBezTo>
                <a:cubicBezTo>
                  <a:pt x="136" y="114"/>
                  <a:pt x="135" y="115"/>
                  <a:pt x="134" y="115"/>
                </a:cubicBezTo>
                <a:cubicBezTo>
                  <a:pt x="133" y="115"/>
                  <a:pt x="132" y="114"/>
                  <a:pt x="131" y="114"/>
                </a:cubicBezTo>
                <a:cubicBezTo>
                  <a:pt x="129" y="113"/>
                  <a:pt x="127" y="114"/>
                  <a:pt x="125" y="114"/>
                </a:cubicBezTo>
                <a:cubicBezTo>
                  <a:pt x="123" y="115"/>
                  <a:pt x="122" y="117"/>
                  <a:pt x="119" y="117"/>
                </a:cubicBezTo>
                <a:cubicBezTo>
                  <a:pt x="118" y="117"/>
                  <a:pt x="117" y="116"/>
                  <a:pt x="116" y="116"/>
                </a:cubicBezTo>
                <a:cubicBezTo>
                  <a:pt x="115" y="115"/>
                  <a:pt x="113" y="115"/>
                  <a:pt x="112" y="115"/>
                </a:cubicBezTo>
                <a:cubicBezTo>
                  <a:pt x="109" y="115"/>
                  <a:pt x="107" y="117"/>
                  <a:pt x="105" y="118"/>
                </a:cubicBezTo>
                <a:cubicBezTo>
                  <a:pt x="103" y="119"/>
                  <a:pt x="101" y="121"/>
                  <a:pt x="100" y="123"/>
                </a:cubicBezTo>
                <a:cubicBezTo>
                  <a:pt x="100" y="124"/>
                  <a:pt x="100" y="125"/>
                  <a:pt x="100" y="126"/>
                </a:cubicBezTo>
                <a:cubicBezTo>
                  <a:pt x="99" y="127"/>
                  <a:pt x="99" y="128"/>
                  <a:pt x="98" y="128"/>
                </a:cubicBezTo>
                <a:cubicBezTo>
                  <a:pt x="97" y="131"/>
                  <a:pt x="95" y="135"/>
                  <a:pt x="97" y="140"/>
                </a:cubicBezTo>
                <a:cubicBezTo>
                  <a:pt x="97" y="140"/>
                  <a:pt x="99" y="144"/>
                  <a:pt x="99" y="145"/>
                </a:cubicBezTo>
                <a:cubicBezTo>
                  <a:pt x="100" y="146"/>
                  <a:pt x="102" y="147"/>
                  <a:pt x="104" y="147"/>
                </a:cubicBezTo>
                <a:cubicBezTo>
                  <a:pt x="105" y="147"/>
                  <a:pt x="106" y="146"/>
                  <a:pt x="107" y="146"/>
                </a:cubicBezTo>
                <a:cubicBezTo>
                  <a:pt x="108" y="146"/>
                  <a:pt x="110" y="146"/>
                  <a:pt x="111" y="146"/>
                </a:cubicBezTo>
                <a:cubicBezTo>
                  <a:pt x="114" y="145"/>
                  <a:pt x="113" y="140"/>
                  <a:pt x="117" y="139"/>
                </a:cubicBezTo>
                <a:cubicBezTo>
                  <a:pt x="118" y="138"/>
                  <a:pt x="120" y="138"/>
                  <a:pt x="122" y="138"/>
                </a:cubicBezTo>
                <a:cubicBezTo>
                  <a:pt x="123" y="138"/>
                  <a:pt x="123" y="140"/>
                  <a:pt x="123" y="141"/>
                </a:cubicBezTo>
                <a:cubicBezTo>
                  <a:pt x="123" y="141"/>
                  <a:pt x="122" y="142"/>
                  <a:pt x="122" y="143"/>
                </a:cubicBezTo>
                <a:cubicBezTo>
                  <a:pt x="122" y="144"/>
                  <a:pt x="122" y="145"/>
                  <a:pt x="121" y="146"/>
                </a:cubicBezTo>
                <a:cubicBezTo>
                  <a:pt x="121" y="147"/>
                  <a:pt x="120" y="148"/>
                  <a:pt x="119" y="149"/>
                </a:cubicBezTo>
                <a:cubicBezTo>
                  <a:pt x="119" y="149"/>
                  <a:pt x="119" y="150"/>
                  <a:pt x="119" y="151"/>
                </a:cubicBezTo>
                <a:cubicBezTo>
                  <a:pt x="119" y="152"/>
                  <a:pt x="118" y="152"/>
                  <a:pt x="118" y="153"/>
                </a:cubicBezTo>
                <a:cubicBezTo>
                  <a:pt x="121" y="155"/>
                  <a:pt x="125" y="153"/>
                  <a:pt x="128" y="153"/>
                </a:cubicBezTo>
                <a:cubicBezTo>
                  <a:pt x="129" y="154"/>
                  <a:pt x="132" y="155"/>
                  <a:pt x="132" y="157"/>
                </a:cubicBezTo>
                <a:cubicBezTo>
                  <a:pt x="132" y="158"/>
                  <a:pt x="131" y="159"/>
                  <a:pt x="130" y="161"/>
                </a:cubicBezTo>
                <a:cubicBezTo>
                  <a:pt x="130" y="162"/>
                  <a:pt x="129" y="165"/>
                  <a:pt x="129" y="166"/>
                </a:cubicBezTo>
                <a:cubicBezTo>
                  <a:pt x="129" y="169"/>
                  <a:pt x="133" y="173"/>
                  <a:pt x="136" y="173"/>
                </a:cubicBezTo>
                <a:cubicBezTo>
                  <a:pt x="138" y="173"/>
                  <a:pt x="140" y="170"/>
                  <a:pt x="144" y="172"/>
                </a:cubicBezTo>
                <a:cubicBezTo>
                  <a:pt x="145" y="172"/>
                  <a:pt x="146" y="174"/>
                  <a:pt x="147" y="174"/>
                </a:cubicBezTo>
                <a:cubicBezTo>
                  <a:pt x="148" y="174"/>
                  <a:pt x="150" y="172"/>
                  <a:pt x="150" y="171"/>
                </a:cubicBezTo>
                <a:cubicBezTo>
                  <a:pt x="151" y="169"/>
                  <a:pt x="151" y="168"/>
                  <a:pt x="153" y="167"/>
                </a:cubicBezTo>
                <a:cubicBezTo>
                  <a:pt x="154" y="166"/>
                  <a:pt x="156" y="167"/>
                  <a:pt x="158" y="166"/>
                </a:cubicBezTo>
                <a:cubicBezTo>
                  <a:pt x="159" y="166"/>
                  <a:pt x="159" y="165"/>
                  <a:pt x="160" y="164"/>
                </a:cubicBezTo>
                <a:cubicBezTo>
                  <a:pt x="161" y="164"/>
                  <a:pt x="162" y="163"/>
                  <a:pt x="163" y="164"/>
                </a:cubicBezTo>
                <a:cubicBezTo>
                  <a:pt x="164" y="165"/>
                  <a:pt x="161" y="165"/>
                  <a:pt x="162" y="167"/>
                </a:cubicBezTo>
                <a:cubicBezTo>
                  <a:pt x="164" y="168"/>
                  <a:pt x="165" y="165"/>
                  <a:pt x="167" y="165"/>
                </a:cubicBezTo>
                <a:cubicBezTo>
                  <a:pt x="167" y="165"/>
                  <a:pt x="169" y="166"/>
                  <a:pt x="170" y="166"/>
                </a:cubicBezTo>
                <a:cubicBezTo>
                  <a:pt x="171" y="167"/>
                  <a:pt x="171" y="168"/>
                  <a:pt x="173" y="168"/>
                </a:cubicBezTo>
                <a:cubicBezTo>
                  <a:pt x="173" y="168"/>
                  <a:pt x="175" y="168"/>
                  <a:pt x="176" y="168"/>
                </a:cubicBezTo>
                <a:cubicBezTo>
                  <a:pt x="177" y="168"/>
                  <a:pt x="178" y="170"/>
                  <a:pt x="179" y="170"/>
                </a:cubicBezTo>
                <a:cubicBezTo>
                  <a:pt x="181" y="169"/>
                  <a:pt x="182" y="168"/>
                  <a:pt x="183" y="168"/>
                </a:cubicBezTo>
                <a:cubicBezTo>
                  <a:pt x="185" y="167"/>
                  <a:pt x="186" y="168"/>
                  <a:pt x="188" y="170"/>
                </a:cubicBezTo>
                <a:cubicBezTo>
                  <a:pt x="189" y="170"/>
                  <a:pt x="189" y="168"/>
                  <a:pt x="190" y="169"/>
                </a:cubicBezTo>
                <a:cubicBezTo>
                  <a:pt x="189" y="170"/>
                  <a:pt x="190" y="171"/>
                  <a:pt x="191" y="172"/>
                </a:cubicBezTo>
                <a:cubicBezTo>
                  <a:pt x="191" y="172"/>
                  <a:pt x="191" y="173"/>
                  <a:pt x="191" y="173"/>
                </a:cubicBezTo>
                <a:cubicBezTo>
                  <a:pt x="192" y="174"/>
                  <a:pt x="194" y="174"/>
                  <a:pt x="195" y="175"/>
                </a:cubicBezTo>
                <a:cubicBezTo>
                  <a:pt x="196" y="175"/>
                  <a:pt x="196" y="177"/>
                  <a:pt x="198" y="178"/>
                </a:cubicBezTo>
                <a:cubicBezTo>
                  <a:pt x="199" y="179"/>
                  <a:pt x="201" y="181"/>
                  <a:pt x="203" y="181"/>
                </a:cubicBezTo>
                <a:cubicBezTo>
                  <a:pt x="204" y="181"/>
                  <a:pt x="206" y="181"/>
                  <a:pt x="207" y="181"/>
                </a:cubicBezTo>
                <a:cubicBezTo>
                  <a:pt x="210" y="181"/>
                  <a:pt x="212" y="183"/>
                  <a:pt x="214" y="184"/>
                </a:cubicBezTo>
                <a:cubicBezTo>
                  <a:pt x="215" y="185"/>
                  <a:pt x="217" y="186"/>
                  <a:pt x="217" y="187"/>
                </a:cubicBezTo>
                <a:cubicBezTo>
                  <a:pt x="217" y="188"/>
                  <a:pt x="217" y="189"/>
                  <a:pt x="217" y="190"/>
                </a:cubicBezTo>
                <a:cubicBezTo>
                  <a:pt x="218" y="192"/>
                  <a:pt x="221" y="193"/>
                  <a:pt x="220" y="196"/>
                </a:cubicBezTo>
                <a:cubicBezTo>
                  <a:pt x="220" y="197"/>
                  <a:pt x="221" y="197"/>
                  <a:pt x="222" y="198"/>
                </a:cubicBezTo>
                <a:cubicBezTo>
                  <a:pt x="223" y="198"/>
                  <a:pt x="224" y="199"/>
                  <a:pt x="225" y="199"/>
                </a:cubicBezTo>
                <a:cubicBezTo>
                  <a:pt x="225" y="200"/>
                  <a:pt x="226" y="199"/>
                  <a:pt x="227" y="199"/>
                </a:cubicBezTo>
                <a:cubicBezTo>
                  <a:pt x="228" y="199"/>
                  <a:pt x="229" y="200"/>
                  <a:pt x="231" y="201"/>
                </a:cubicBezTo>
                <a:cubicBezTo>
                  <a:pt x="232" y="201"/>
                  <a:pt x="233" y="201"/>
                  <a:pt x="234" y="202"/>
                </a:cubicBezTo>
                <a:cubicBezTo>
                  <a:pt x="234" y="202"/>
                  <a:pt x="235" y="204"/>
                  <a:pt x="235" y="204"/>
                </a:cubicBezTo>
                <a:cubicBezTo>
                  <a:pt x="236" y="205"/>
                  <a:pt x="237" y="204"/>
                  <a:pt x="238" y="204"/>
                </a:cubicBezTo>
                <a:cubicBezTo>
                  <a:pt x="240" y="204"/>
                  <a:pt x="242" y="205"/>
                  <a:pt x="244" y="205"/>
                </a:cubicBezTo>
                <a:cubicBezTo>
                  <a:pt x="245" y="205"/>
                  <a:pt x="245" y="205"/>
                  <a:pt x="246" y="205"/>
                </a:cubicBezTo>
                <a:cubicBezTo>
                  <a:pt x="248" y="205"/>
                  <a:pt x="249" y="206"/>
                  <a:pt x="251" y="208"/>
                </a:cubicBezTo>
                <a:cubicBezTo>
                  <a:pt x="233" y="237"/>
                  <a:pt x="204" y="258"/>
                  <a:pt x="170" y="266"/>
                </a:cubicBezTo>
                <a:cubicBezTo>
                  <a:pt x="170" y="265"/>
                  <a:pt x="169" y="264"/>
                  <a:pt x="169" y="262"/>
                </a:cubicBezTo>
                <a:cubicBezTo>
                  <a:pt x="169" y="260"/>
                  <a:pt x="169" y="258"/>
                  <a:pt x="169" y="255"/>
                </a:cubicBezTo>
                <a:cubicBezTo>
                  <a:pt x="169" y="253"/>
                  <a:pt x="168" y="250"/>
                  <a:pt x="168" y="249"/>
                </a:cubicBezTo>
                <a:cubicBezTo>
                  <a:pt x="167" y="247"/>
                  <a:pt x="164" y="245"/>
                  <a:pt x="162" y="244"/>
                </a:cubicBezTo>
                <a:cubicBezTo>
                  <a:pt x="161" y="244"/>
                  <a:pt x="160" y="243"/>
                  <a:pt x="159" y="243"/>
                </a:cubicBezTo>
                <a:cubicBezTo>
                  <a:pt x="156" y="242"/>
                  <a:pt x="151" y="239"/>
                  <a:pt x="150" y="237"/>
                </a:cubicBezTo>
                <a:cubicBezTo>
                  <a:pt x="150" y="236"/>
                  <a:pt x="150" y="235"/>
                  <a:pt x="150" y="234"/>
                </a:cubicBezTo>
                <a:cubicBezTo>
                  <a:pt x="149" y="233"/>
                  <a:pt x="148" y="231"/>
                  <a:pt x="147" y="230"/>
                </a:cubicBezTo>
                <a:cubicBezTo>
                  <a:pt x="145" y="227"/>
                  <a:pt x="143" y="224"/>
                  <a:pt x="142" y="221"/>
                </a:cubicBezTo>
                <a:cubicBezTo>
                  <a:pt x="141" y="219"/>
                  <a:pt x="140" y="218"/>
                  <a:pt x="139" y="216"/>
                </a:cubicBezTo>
                <a:cubicBezTo>
                  <a:pt x="138" y="216"/>
                  <a:pt x="136" y="215"/>
                  <a:pt x="136" y="214"/>
                </a:cubicBezTo>
                <a:cubicBezTo>
                  <a:pt x="136" y="213"/>
                  <a:pt x="135" y="211"/>
                  <a:pt x="135" y="210"/>
                </a:cubicBezTo>
                <a:cubicBezTo>
                  <a:pt x="135" y="208"/>
                  <a:pt x="138" y="207"/>
                  <a:pt x="138" y="206"/>
                </a:cubicBezTo>
                <a:cubicBezTo>
                  <a:pt x="138" y="205"/>
                  <a:pt x="136" y="204"/>
                  <a:pt x="136" y="203"/>
                </a:cubicBezTo>
                <a:cubicBezTo>
                  <a:pt x="135" y="201"/>
                  <a:pt x="136" y="200"/>
                  <a:pt x="137" y="198"/>
                </a:cubicBezTo>
                <a:cubicBezTo>
                  <a:pt x="138" y="197"/>
                  <a:pt x="138" y="196"/>
                  <a:pt x="138" y="196"/>
                </a:cubicBezTo>
                <a:cubicBezTo>
                  <a:pt x="139" y="195"/>
                  <a:pt x="140" y="195"/>
                  <a:pt x="141" y="194"/>
                </a:cubicBezTo>
                <a:cubicBezTo>
                  <a:pt x="141" y="193"/>
                  <a:pt x="141" y="192"/>
                  <a:pt x="142" y="191"/>
                </a:cubicBezTo>
                <a:cubicBezTo>
                  <a:pt x="143" y="190"/>
                  <a:pt x="145" y="189"/>
                  <a:pt x="145" y="188"/>
                </a:cubicBezTo>
                <a:cubicBezTo>
                  <a:pt x="146" y="187"/>
                  <a:pt x="146" y="181"/>
                  <a:pt x="145" y="180"/>
                </a:cubicBezTo>
                <a:cubicBezTo>
                  <a:pt x="145" y="178"/>
                  <a:pt x="144" y="178"/>
                  <a:pt x="144" y="177"/>
                </a:cubicBezTo>
                <a:cubicBezTo>
                  <a:pt x="143" y="175"/>
                  <a:pt x="143" y="173"/>
                  <a:pt x="141" y="173"/>
                </a:cubicBezTo>
                <a:cubicBezTo>
                  <a:pt x="140" y="173"/>
                  <a:pt x="139" y="174"/>
                  <a:pt x="138" y="175"/>
                </a:cubicBezTo>
                <a:cubicBezTo>
                  <a:pt x="138" y="176"/>
                  <a:pt x="138" y="177"/>
                  <a:pt x="137" y="177"/>
                </a:cubicBezTo>
                <a:cubicBezTo>
                  <a:pt x="135" y="178"/>
                  <a:pt x="135" y="176"/>
                  <a:pt x="133" y="175"/>
                </a:cubicBezTo>
                <a:cubicBezTo>
                  <a:pt x="132" y="175"/>
                  <a:pt x="131" y="175"/>
                  <a:pt x="130" y="175"/>
                </a:cubicBezTo>
                <a:cubicBezTo>
                  <a:pt x="129" y="174"/>
                  <a:pt x="128" y="172"/>
                  <a:pt x="127" y="171"/>
                </a:cubicBezTo>
                <a:cubicBezTo>
                  <a:pt x="126" y="170"/>
                  <a:pt x="124" y="171"/>
                  <a:pt x="124" y="170"/>
                </a:cubicBezTo>
                <a:cubicBezTo>
                  <a:pt x="123" y="169"/>
                  <a:pt x="124" y="168"/>
                  <a:pt x="124" y="167"/>
                </a:cubicBezTo>
                <a:cubicBezTo>
                  <a:pt x="122" y="166"/>
                  <a:pt x="120" y="162"/>
                  <a:pt x="119" y="161"/>
                </a:cubicBezTo>
                <a:cubicBezTo>
                  <a:pt x="117" y="161"/>
                  <a:pt x="115" y="161"/>
                  <a:pt x="114" y="160"/>
                </a:cubicBezTo>
                <a:cubicBezTo>
                  <a:pt x="113" y="160"/>
                  <a:pt x="112" y="160"/>
                  <a:pt x="112" y="159"/>
                </a:cubicBezTo>
                <a:cubicBezTo>
                  <a:pt x="111" y="159"/>
                  <a:pt x="110" y="159"/>
                  <a:pt x="109" y="159"/>
                </a:cubicBezTo>
                <a:cubicBezTo>
                  <a:pt x="106" y="157"/>
                  <a:pt x="104" y="153"/>
                  <a:pt x="101" y="153"/>
                </a:cubicBezTo>
                <a:cubicBezTo>
                  <a:pt x="99" y="153"/>
                  <a:pt x="98" y="154"/>
                  <a:pt x="96" y="154"/>
                </a:cubicBezTo>
                <a:cubicBezTo>
                  <a:pt x="95" y="154"/>
                  <a:pt x="93" y="153"/>
                  <a:pt x="91" y="152"/>
                </a:cubicBezTo>
                <a:cubicBezTo>
                  <a:pt x="89" y="151"/>
                  <a:pt x="87" y="151"/>
                  <a:pt x="85" y="150"/>
                </a:cubicBezTo>
                <a:cubicBezTo>
                  <a:pt x="84" y="150"/>
                  <a:pt x="83" y="148"/>
                  <a:pt x="82" y="148"/>
                </a:cubicBezTo>
                <a:cubicBezTo>
                  <a:pt x="82" y="148"/>
                  <a:pt x="80" y="147"/>
                  <a:pt x="80" y="147"/>
                </a:cubicBezTo>
                <a:cubicBezTo>
                  <a:pt x="79" y="147"/>
                  <a:pt x="78" y="146"/>
                  <a:pt x="77" y="145"/>
                </a:cubicBezTo>
                <a:cubicBezTo>
                  <a:pt x="75" y="144"/>
                  <a:pt x="74" y="143"/>
                  <a:pt x="74" y="142"/>
                </a:cubicBezTo>
                <a:cubicBezTo>
                  <a:pt x="74" y="141"/>
                  <a:pt x="75" y="140"/>
                  <a:pt x="75" y="139"/>
                </a:cubicBezTo>
                <a:cubicBezTo>
                  <a:pt x="76" y="135"/>
                  <a:pt x="73" y="133"/>
                  <a:pt x="71" y="130"/>
                </a:cubicBezTo>
                <a:cubicBezTo>
                  <a:pt x="70" y="129"/>
                  <a:pt x="69" y="128"/>
                  <a:pt x="68" y="126"/>
                </a:cubicBezTo>
                <a:cubicBezTo>
                  <a:pt x="68" y="125"/>
                  <a:pt x="68" y="125"/>
                  <a:pt x="68" y="124"/>
                </a:cubicBezTo>
                <a:cubicBezTo>
                  <a:pt x="67" y="123"/>
                  <a:pt x="66" y="122"/>
                  <a:pt x="65" y="121"/>
                </a:cubicBezTo>
                <a:cubicBezTo>
                  <a:pt x="64" y="119"/>
                  <a:pt x="62" y="118"/>
                  <a:pt x="62" y="117"/>
                </a:cubicBezTo>
                <a:cubicBezTo>
                  <a:pt x="62" y="115"/>
                  <a:pt x="63" y="113"/>
                  <a:pt x="62" y="112"/>
                </a:cubicBezTo>
                <a:cubicBezTo>
                  <a:pt x="61" y="109"/>
                  <a:pt x="57" y="110"/>
                  <a:pt x="58" y="114"/>
                </a:cubicBezTo>
                <a:cubicBezTo>
                  <a:pt x="58" y="115"/>
                  <a:pt x="59" y="116"/>
                  <a:pt x="60" y="117"/>
                </a:cubicBezTo>
                <a:cubicBezTo>
                  <a:pt x="60" y="118"/>
                  <a:pt x="60" y="119"/>
                  <a:pt x="60" y="121"/>
                </a:cubicBezTo>
                <a:cubicBezTo>
                  <a:pt x="61" y="122"/>
                  <a:pt x="62" y="123"/>
                  <a:pt x="62" y="124"/>
                </a:cubicBezTo>
                <a:cubicBezTo>
                  <a:pt x="63" y="126"/>
                  <a:pt x="63" y="128"/>
                  <a:pt x="64" y="130"/>
                </a:cubicBezTo>
                <a:cubicBezTo>
                  <a:pt x="64" y="131"/>
                  <a:pt x="66" y="132"/>
                  <a:pt x="65" y="133"/>
                </a:cubicBezTo>
                <a:cubicBezTo>
                  <a:pt x="63" y="133"/>
                  <a:pt x="63" y="132"/>
                  <a:pt x="62" y="131"/>
                </a:cubicBezTo>
                <a:cubicBezTo>
                  <a:pt x="62" y="131"/>
                  <a:pt x="60" y="130"/>
                  <a:pt x="60" y="129"/>
                </a:cubicBezTo>
                <a:cubicBezTo>
                  <a:pt x="59" y="128"/>
                  <a:pt x="60" y="127"/>
                  <a:pt x="60" y="126"/>
                </a:cubicBezTo>
                <a:cubicBezTo>
                  <a:pt x="59" y="124"/>
                  <a:pt x="55" y="124"/>
                  <a:pt x="55" y="121"/>
                </a:cubicBezTo>
                <a:cubicBezTo>
                  <a:pt x="55" y="120"/>
                  <a:pt x="57" y="120"/>
                  <a:pt x="57" y="119"/>
                </a:cubicBezTo>
                <a:cubicBezTo>
                  <a:pt x="57" y="117"/>
                  <a:pt x="55" y="116"/>
                  <a:pt x="54" y="115"/>
                </a:cubicBezTo>
                <a:cubicBezTo>
                  <a:pt x="54" y="114"/>
                  <a:pt x="54" y="112"/>
                  <a:pt x="54" y="110"/>
                </a:cubicBezTo>
                <a:cubicBezTo>
                  <a:pt x="54" y="109"/>
                  <a:pt x="54" y="107"/>
                  <a:pt x="54" y="106"/>
                </a:cubicBezTo>
                <a:cubicBezTo>
                  <a:pt x="53" y="105"/>
                  <a:pt x="52" y="103"/>
                  <a:pt x="51" y="103"/>
                </a:cubicBezTo>
                <a:cubicBezTo>
                  <a:pt x="49" y="102"/>
                  <a:pt x="48" y="103"/>
                  <a:pt x="48" y="101"/>
                </a:cubicBezTo>
                <a:cubicBezTo>
                  <a:pt x="47" y="101"/>
                  <a:pt x="47" y="99"/>
                  <a:pt x="47" y="98"/>
                </a:cubicBezTo>
                <a:cubicBezTo>
                  <a:pt x="46" y="96"/>
                  <a:pt x="47" y="94"/>
                  <a:pt x="47" y="92"/>
                </a:cubicBezTo>
                <a:cubicBezTo>
                  <a:pt x="46" y="90"/>
                  <a:pt x="46" y="88"/>
                  <a:pt x="47" y="86"/>
                </a:cubicBezTo>
                <a:cubicBezTo>
                  <a:pt x="47" y="85"/>
                  <a:pt x="49" y="84"/>
                  <a:pt x="49" y="83"/>
                </a:cubicBezTo>
                <a:cubicBezTo>
                  <a:pt x="50" y="82"/>
                  <a:pt x="50" y="80"/>
                  <a:pt x="51" y="79"/>
                </a:cubicBezTo>
                <a:cubicBezTo>
                  <a:pt x="52" y="77"/>
                  <a:pt x="54" y="76"/>
                  <a:pt x="56" y="74"/>
                </a:cubicBezTo>
                <a:cubicBezTo>
                  <a:pt x="57" y="72"/>
                  <a:pt x="59" y="70"/>
                  <a:pt x="60" y="67"/>
                </a:cubicBezTo>
                <a:cubicBezTo>
                  <a:pt x="60" y="66"/>
                  <a:pt x="61" y="64"/>
                  <a:pt x="61" y="63"/>
                </a:cubicBezTo>
                <a:cubicBezTo>
                  <a:pt x="61" y="62"/>
                  <a:pt x="58" y="61"/>
                  <a:pt x="58" y="59"/>
                </a:cubicBezTo>
                <a:cubicBezTo>
                  <a:pt x="59" y="58"/>
                  <a:pt x="60" y="58"/>
                  <a:pt x="61" y="57"/>
                </a:cubicBezTo>
                <a:cubicBezTo>
                  <a:pt x="61" y="57"/>
                  <a:pt x="61" y="55"/>
                  <a:pt x="61" y="54"/>
                </a:cubicBezTo>
                <a:cubicBezTo>
                  <a:pt x="61" y="53"/>
                  <a:pt x="60" y="51"/>
                  <a:pt x="61" y="50"/>
                </a:cubicBezTo>
                <a:cubicBezTo>
                  <a:pt x="61" y="49"/>
                  <a:pt x="63" y="48"/>
                  <a:pt x="62" y="47"/>
                </a:cubicBezTo>
                <a:cubicBezTo>
                  <a:pt x="61" y="45"/>
                  <a:pt x="59" y="47"/>
                  <a:pt x="58" y="46"/>
                </a:cubicBezTo>
                <a:cubicBezTo>
                  <a:pt x="57" y="46"/>
                  <a:pt x="58" y="45"/>
                  <a:pt x="58" y="43"/>
                </a:cubicBezTo>
                <a:cubicBezTo>
                  <a:pt x="58" y="42"/>
                  <a:pt x="58" y="42"/>
                  <a:pt x="58" y="41"/>
                </a:cubicBezTo>
                <a:cubicBezTo>
                  <a:pt x="58" y="41"/>
                  <a:pt x="59" y="39"/>
                  <a:pt x="59" y="39"/>
                </a:cubicBezTo>
                <a:cubicBezTo>
                  <a:pt x="58" y="38"/>
                  <a:pt x="58" y="37"/>
                  <a:pt x="57" y="36"/>
                </a:cubicBezTo>
                <a:cubicBezTo>
                  <a:pt x="74" y="23"/>
                  <a:pt x="94" y="13"/>
                  <a:pt x="115" y="9"/>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18">
            <a:extLst>
              <a:ext uri="{FF2B5EF4-FFF2-40B4-BE49-F238E27FC236}">
                <a16:creationId xmlns:a16="http://schemas.microsoft.com/office/drawing/2014/main" id="{A288DE36-08B0-8463-60DB-05725DFD8A25}"/>
              </a:ext>
            </a:extLst>
          </p:cNvPr>
          <p:cNvSpPr>
            <a:spLocks noChangeAspect="1" noEditPoints="1"/>
          </p:cNvSpPr>
          <p:nvPr/>
        </p:nvSpPr>
        <p:spPr bwMode="auto">
          <a:xfrm>
            <a:off x="5721252" y="4436014"/>
            <a:ext cx="385535" cy="384032"/>
          </a:xfrm>
          <a:custGeom>
            <a:avLst/>
            <a:gdLst/>
            <a:ahLst/>
            <a:cxnLst>
              <a:cxn ang="0">
                <a:pos x="0" y="128"/>
              </a:cxn>
              <a:cxn ang="0">
                <a:pos x="257" y="128"/>
              </a:cxn>
              <a:cxn ang="0">
                <a:pos x="173" y="226"/>
              </a:cxn>
              <a:cxn ang="0">
                <a:pos x="189" y="189"/>
              </a:cxn>
              <a:cxn ang="0">
                <a:pos x="227" y="173"/>
              </a:cxn>
              <a:cxn ang="0">
                <a:pos x="30" y="173"/>
              </a:cxn>
              <a:cxn ang="0">
                <a:pos x="68" y="189"/>
              </a:cxn>
              <a:cxn ang="0">
                <a:pos x="84" y="226"/>
              </a:cxn>
              <a:cxn ang="0">
                <a:pos x="84" y="30"/>
              </a:cxn>
              <a:cxn ang="0">
                <a:pos x="68" y="67"/>
              </a:cxn>
              <a:cxn ang="0">
                <a:pos x="30" y="83"/>
              </a:cxn>
              <a:cxn ang="0">
                <a:pos x="234" y="118"/>
              </a:cxn>
              <a:cxn ang="0">
                <a:pos x="194" y="90"/>
              </a:cxn>
              <a:cxn ang="0">
                <a:pos x="194" y="166"/>
              </a:cxn>
              <a:cxn ang="0">
                <a:pos x="234" y="138"/>
              </a:cxn>
              <a:cxn ang="0">
                <a:pos x="23" y="138"/>
              </a:cxn>
              <a:cxn ang="0">
                <a:pos x="63" y="166"/>
              </a:cxn>
              <a:cxn ang="0">
                <a:pos x="63" y="90"/>
              </a:cxn>
              <a:cxn ang="0">
                <a:pos x="23" y="118"/>
              </a:cxn>
              <a:cxn ang="0">
                <a:pos x="176" y="118"/>
              </a:cxn>
              <a:cxn ang="0">
                <a:pos x="138" y="80"/>
              </a:cxn>
              <a:cxn ang="0">
                <a:pos x="176" y="118"/>
              </a:cxn>
              <a:cxn ang="0">
                <a:pos x="138" y="176"/>
              </a:cxn>
              <a:cxn ang="0">
                <a:pos x="176" y="138"/>
              </a:cxn>
              <a:cxn ang="0">
                <a:pos x="80" y="138"/>
              </a:cxn>
              <a:cxn ang="0">
                <a:pos x="118" y="176"/>
              </a:cxn>
              <a:cxn ang="0">
                <a:pos x="80" y="138"/>
              </a:cxn>
              <a:cxn ang="0">
                <a:pos x="118" y="80"/>
              </a:cxn>
              <a:cxn ang="0">
                <a:pos x="80" y="118"/>
              </a:cxn>
              <a:cxn ang="0">
                <a:pos x="138" y="60"/>
              </a:cxn>
              <a:cxn ang="0">
                <a:pos x="166" y="62"/>
              </a:cxn>
              <a:cxn ang="0">
                <a:pos x="118" y="22"/>
              </a:cxn>
              <a:cxn ang="0">
                <a:pos x="91" y="62"/>
              </a:cxn>
              <a:cxn ang="0">
                <a:pos x="118" y="196"/>
              </a:cxn>
              <a:cxn ang="0">
                <a:pos x="91" y="193"/>
              </a:cxn>
              <a:cxn ang="0">
                <a:pos x="138" y="233"/>
              </a:cxn>
              <a:cxn ang="0">
                <a:pos x="166" y="193"/>
              </a:cxn>
              <a:cxn ang="0">
                <a:pos x="216" y="77"/>
              </a:cxn>
              <a:cxn ang="0">
                <a:pos x="179" y="40"/>
              </a:cxn>
              <a:cxn ang="0">
                <a:pos x="227" y="83"/>
              </a:cxn>
            </a:cxnLst>
            <a:rect l="0" t="0" r="r" b="b"/>
            <a:pathLst>
              <a:path w="257" h="256">
                <a:moveTo>
                  <a:pt x="128" y="0"/>
                </a:moveTo>
                <a:cubicBezTo>
                  <a:pt x="58" y="0"/>
                  <a:pt x="0" y="57"/>
                  <a:pt x="0" y="128"/>
                </a:cubicBezTo>
                <a:cubicBezTo>
                  <a:pt x="0" y="199"/>
                  <a:pt x="58" y="256"/>
                  <a:pt x="128" y="256"/>
                </a:cubicBezTo>
                <a:cubicBezTo>
                  <a:pt x="199" y="256"/>
                  <a:pt x="257" y="199"/>
                  <a:pt x="257" y="128"/>
                </a:cubicBezTo>
                <a:cubicBezTo>
                  <a:pt x="257" y="57"/>
                  <a:pt x="199" y="0"/>
                  <a:pt x="128" y="0"/>
                </a:cubicBezTo>
                <a:moveTo>
                  <a:pt x="173" y="226"/>
                </a:moveTo>
                <a:cubicBezTo>
                  <a:pt x="175" y="223"/>
                  <a:pt x="177" y="220"/>
                  <a:pt x="179" y="216"/>
                </a:cubicBezTo>
                <a:cubicBezTo>
                  <a:pt x="183" y="208"/>
                  <a:pt x="186" y="198"/>
                  <a:pt x="189" y="189"/>
                </a:cubicBezTo>
                <a:cubicBezTo>
                  <a:pt x="199" y="186"/>
                  <a:pt x="208" y="182"/>
                  <a:pt x="216" y="178"/>
                </a:cubicBezTo>
                <a:cubicBezTo>
                  <a:pt x="220" y="176"/>
                  <a:pt x="223" y="175"/>
                  <a:pt x="227" y="173"/>
                </a:cubicBezTo>
                <a:cubicBezTo>
                  <a:pt x="216" y="196"/>
                  <a:pt x="197" y="215"/>
                  <a:pt x="173" y="226"/>
                </a:cubicBezTo>
                <a:moveTo>
                  <a:pt x="30" y="173"/>
                </a:moveTo>
                <a:cubicBezTo>
                  <a:pt x="33" y="175"/>
                  <a:pt x="37" y="176"/>
                  <a:pt x="40" y="178"/>
                </a:cubicBezTo>
                <a:cubicBezTo>
                  <a:pt x="49" y="182"/>
                  <a:pt x="58" y="186"/>
                  <a:pt x="68" y="189"/>
                </a:cubicBezTo>
                <a:cubicBezTo>
                  <a:pt x="70" y="198"/>
                  <a:pt x="74" y="208"/>
                  <a:pt x="78" y="216"/>
                </a:cubicBezTo>
                <a:cubicBezTo>
                  <a:pt x="80" y="220"/>
                  <a:pt x="82" y="223"/>
                  <a:pt x="84" y="226"/>
                </a:cubicBezTo>
                <a:cubicBezTo>
                  <a:pt x="60" y="215"/>
                  <a:pt x="41" y="196"/>
                  <a:pt x="30" y="173"/>
                </a:cubicBezTo>
                <a:moveTo>
                  <a:pt x="84" y="30"/>
                </a:moveTo>
                <a:cubicBezTo>
                  <a:pt x="82" y="33"/>
                  <a:pt x="80" y="36"/>
                  <a:pt x="78" y="40"/>
                </a:cubicBezTo>
                <a:cubicBezTo>
                  <a:pt x="74" y="48"/>
                  <a:pt x="70" y="57"/>
                  <a:pt x="68" y="67"/>
                </a:cubicBezTo>
                <a:cubicBezTo>
                  <a:pt x="58" y="70"/>
                  <a:pt x="49" y="73"/>
                  <a:pt x="40" y="77"/>
                </a:cubicBezTo>
                <a:cubicBezTo>
                  <a:pt x="37" y="79"/>
                  <a:pt x="33" y="81"/>
                  <a:pt x="30" y="83"/>
                </a:cubicBezTo>
                <a:cubicBezTo>
                  <a:pt x="41" y="59"/>
                  <a:pt x="60" y="40"/>
                  <a:pt x="84" y="30"/>
                </a:cubicBezTo>
                <a:moveTo>
                  <a:pt x="234" y="118"/>
                </a:moveTo>
                <a:cubicBezTo>
                  <a:pt x="197" y="118"/>
                  <a:pt x="197" y="118"/>
                  <a:pt x="197" y="118"/>
                </a:cubicBezTo>
                <a:cubicBezTo>
                  <a:pt x="196" y="108"/>
                  <a:pt x="195" y="99"/>
                  <a:pt x="194" y="90"/>
                </a:cubicBezTo>
                <a:cubicBezTo>
                  <a:pt x="213" y="97"/>
                  <a:pt x="228" y="107"/>
                  <a:pt x="234" y="118"/>
                </a:cubicBezTo>
                <a:moveTo>
                  <a:pt x="194" y="166"/>
                </a:moveTo>
                <a:cubicBezTo>
                  <a:pt x="195" y="157"/>
                  <a:pt x="196" y="147"/>
                  <a:pt x="197" y="138"/>
                </a:cubicBezTo>
                <a:cubicBezTo>
                  <a:pt x="234" y="138"/>
                  <a:pt x="234" y="138"/>
                  <a:pt x="234" y="138"/>
                </a:cubicBezTo>
                <a:cubicBezTo>
                  <a:pt x="228" y="149"/>
                  <a:pt x="213" y="159"/>
                  <a:pt x="194" y="166"/>
                </a:cubicBezTo>
                <a:moveTo>
                  <a:pt x="23" y="138"/>
                </a:moveTo>
                <a:cubicBezTo>
                  <a:pt x="60" y="138"/>
                  <a:pt x="60" y="138"/>
                  <a:pt x="60" y="138"/>
                </a:cubicBezTo>
                <a:cubicBezTo>
                  <a:pt x="60" y="147"/>
                  <a:pt x="61" y="157"/>
                  <a:pt x="63" y="166"/>
                </a:cubicBezTo>
                <a:cubicBezTo>
                  <a:pt x="43" y="159"/>
                  <a:pt x="29" y="149"/>
                  <a:pt x="23" y="138"/>
                </a:cubicBezTo>
                <a:moveTo>
                  <a:pt x="63" y="90"/>
                </a:moveTo>
                <a:cubicBezTo>
                  <a:pt x="61" y="99"/>
                  <a:pt x="60" y="108"/>
                  <a:pt x="60" y="118"/>
                </a:cubicBezTo>
                <a:cubicBezTo>
                  <a:pt x="23" y="118"/>
                  <a:pt x="23" y="118"/>
                  <a:pt x="23" y="118"/>
                </a:cubicBezTo>
                <a:cubicBezTo>
                  <a:pt x="29" y="107"/>
                  <a:pt x="43" y="97"/>
                  <a:pt x="63" y="90"/>
                </a:cubicBezTo>
                <a:moveTo>
                  <a:pt x="176" y="118"/>
                </a:moveTo>
                <a:cubicBezTo>
                  <a:pt x="138" y="118"/>
                  <a:pt x="138" y="118"/>
                  <a:pt x="138" y="118"/>
                </a:cubicBezTo>
                <a:cubicBezTo>
                  <a:pt x="138" y="80"/>
                  <a:pt x="138" y="80"/>
                  <a:pt x="138" y="80"/>
                </a:cubicBezTo>
                <a:cubicBezTo>
                  <a:pt x="150" y="80"/>
                  <a:pt x="162" y="82"/>
                  <a:pt x="172" y="84"/>
                </a:cubicBezTo>
                <a:cubicBezTo>
                  <a:pt x="174" y="95"/>
                  <a:pt x="176" y="106"/>
                  <a:pt x="176" y="118"/>
                </a:cubicBezTo>
                <a:moveTo>
                  <a:pt x="172" y="172"/>
                </a:moveTo>
                <a:cubicBezTo>
                  <a:pt x="162" y="174"/>
                  <a:pt x="150" y="175"/>
                  <a:pt x="138" y="176"/>
                </a:cubicBezTo>
                <a:cubicBezTo>
                  <a:pt x="138" y="138"/>
                  <a:pt x="138" y="138"/>
                  <a:pt x="138" y="138"/>
                </a:cubicBezTo>
                <a:cubicBezTo>
                  <a:pt x="176" y="138"/>
                  <a:pt x="176" y="138"/>
                  <a:pt x="176" y="138"/>
                </a:cubicBezTo>
                <a:cubicBezTo>
                  <a:pt x="176" y="150"/>
                  <a:pt x="174" y="161"/>
                  <a:pt x="172" y="172"/>
                </a:cubicBezTo>
                <a:moveTo>
                  <a:pt x="80" y="138"/>
                </a:moveTo>
                <a:cubicBezTo>
                  <a:pt x="118" y="138"/>
                  <a:pt x="118" y="138"/>
                  <a:pt x="118" y="138"/>
                </a:cubicBezTo>
                <a:cubicBezTo>
                  <a:pt x="118" y="176"/>
                  <a:pt x="118" y="176"/>
                  <a:pt x="118" y="176"/>
                </a:cubicBezTo>
                <a:cubicBezTo>
                  <a:pt x="106" y="175"/>
                  <a:pt x="95" y="174"/>
                  <a:pt x="85" y="172"/>
                </a:cubicBezTo>
                <a:cubicBezTo>
                  <a:pt x="82" y="161"/>
                  <a:pt x="81" y="150"/>
                  <a:pt x="80" y="138"/>
                </a:cubicBezTo>
                <a:moveTo>
                  <a:pt x="85" y="84"/>
                </a:moveTo>
                <a:cubicBezTo>
                  <a:pt x="95" y="82"/>
                  <a:pt x="106" y="80"/>
                  <a:pt x="118" y="80"/>
                </a:cubicBezTo>
                <a:cubicBezTo>
                  <a:pt x="118" y="118"/>
                  <a:pt x="118" y="118"/>
                  <a:pt x="118" y="118"/>
                </a:cubicBezTo>
                <a:cubicBezTo>
                  <a:pt x="80" y="118"/>
                  <a:pt x="80" y="118"/>
                  <a:pt x="80" y="118"/>
                </a:cubicBezTo>
                <a:cubicBezTo>
                  <a:pt x="81" y="106"/>
                  <a:pt x="82" y="95"/>
                  <a:pt x="85" y="84"/>
                </a:cubicBezTo>
                <a:moveTo>
                  <a:pt x="138" y="60"/>
                </a:moveTo>
                <a:cubicBezTo>
                  <a:pt x="138" y="22"/>
                  <a:pt x="138" y="22"/>
                  <a:pt x="138" y="22"/>
                </a:cubicBezTo>
                <a:cubicBezTo>
                  <a:pt x="149" y="28"/>
                  <a:pt x="159" y="43"/>
                  <a:pt x="166" y="62"/>
                </a:cubicBezTo>
                <a:cubicBezTo>
                  <a:pt x="157" y="61"/>
                  <a:pt x="148" y="60"/>
                  <a:pt x="138" y="60"/>
                </a:cubicBezTo>
                <a:moveTo>
                  <a:pt x="118" y="22"/>
                </a:moveTo>
                <a:cubicBezTo>
                  <a:pt x="118" y="60"/>
                  <a:pt x="118" y="60"/>
                  <a:pt x="118" y="60"/>
                </a:cubicBezTo>
                <a:cubicBezTo>
                  <a:pt x="109" y="60"/>
                  <a:pt x="99" y="61"/>
                  <a:pt x="91" y="62"/>
                </a:cubicBezTo>
                <a:cubicBezTo>
                  <a:pt x="97" y="43"/>
                  <a:pt x="107" y="28"/>
                  <a:pt x="118" y="22"/>
                </a:cubicBezTo>
                <a:moveTo>
                  <a:pt x="118" y="196"/>
                </a:moveTo>
                <a:cubicBezTo>
                  <a:pt x="118" y="233"/>
                  <a:pt x="118" y="233"/>
                  <a:pt x="118" y="233"/>
                </a:cubicBezTo>
                <a:cubicBezTo>
                  <a:pt x="107" y="228"/>
                  <a:pt x="97" y="213"/>
                  <a:pt x="91" y="193"/>
                </a:cubicBezTo>
                <a:cubicBezTo>
                  <a:pt x="99" y="195"/>
                  <a:pt x="109" y="196"/>
                  <a:pt x="118" y="196"/>
                </a:cubicBezTo>
                <a:moveTo>
                  <a:pt x="138" y="233"/>
                </a:moveTo>
                <a:cubicBezTo>
                  <a:pt x="138" y="196"/>
                  <a:pt x="138" y="196"/>
                  <a:pt x="138" y="196"/>
                </a:cubicBezTo>
                <a:cubicBezTo>
                  <a:pt x="148" y="196"/>
                  <a:pt x="157" y="195"/>
                  <a:pt x="166" y="193"/>
                </a:cubicBezTo>
                <a:cubicBezTo>
                  <a:pt x="159" y="213"/>
                  <a:pt x="149" y="228"/>
                  <a:pt x="138" y="233"/>
                </a:cubicBezTo>
                <a:moveTo>
                  <a:pt x="216" y="77"/>
                </a:moveTo>
                <a:cubicBezTo>
                  <a:pt x="208" y="73"/>
                  <a:pt x="199" y="70"/>
                  <a:pt x="189" y="67"/>
                </a:cubicBezTo>
                <a:cubicBezTo>
                  <a:pt x="186" y="57"/>
                  <a:pt x="183" y="48"/>
                  <a:pt x="179" y="40"/>
                </a:cubicBezTo>
                <a:cubicBezTo>
                  <a:pt x="177" y="36"/>
                  <a:pt x="175" y="33"/>
                  <a:pt x="173" y="30"/>
                </a:cubicBezTo>
                <a:cubicBezTo>
                  <a:pt x="197" y="40"/>
                  <a:pt x="216" y="59"/>
                  <a:pt x="227" y="83"/>
                </a:cubicBezTo>
                <a:cubicBezTo>
                  <a:pt x="223" y="81"/>
                  <a:pt x="220" y="79"/>
                  <a:pt x="216" y="77"/>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72">
            <a:extLst>
              <a:ext uri="{FF2B5EF4-FFF2-40B4-BE49-F238E27FC236}">
                <a16:creationId xmlns:a16="http://schemas.microsoft.com/office/drawing/2014/main" id="{6C330EF1-46FD-408B-CE94-02D535C825ED}"/>
              </a:ext>
            </a:extLst>
          </p:cNvPr>
          <p:cNvSpPr/>
          <p:nvPr/>
        </p:nvSpPr>
        <p:spPr>
          <a:xfrm>
            <a:off x="7993152" y="2702142"/>
            <a:ext cx="3585898" cy="1466235"/>
          </a:xfrm>
          <a:prstGeom prst="rect">
            <a:avLst/>
          </a:prstGeom>
        </p:spPr>
        <p:txBody>
          <a:bodyPr wrap="square">
            <a:spAutoFit/>
          </a:bodyPr>
          <a:lstStyle/>
          <a:p>
            <a:pPr algn="just">
              <a:lnSpc>
                <a:spcPct val="200000"/>
              </a:lnSpc>
            </a:pPr>
            <a:r>
              <a:rPr lang="en-US" sz="2400" dirty="0">
                <a:solidFill>
                  <a:schemeClr val="bg1"/>
                </a:solidFill>
              </a:rPr>
              <a:t>KEY ELEMENTS  OF IQA AT INSTITUTIONAL LEVEL </a:t>
            </a:r>
            <a:endParaRPr lang="id-ID" sz="2400" dirty="0">
              <a:solidFill>
                <a:schemeClr val="bg1"/>
              </a:solidFill>
            </a:endParaRPr>
          </a:p>
        </p:txBody>
      </p:sp>
      <p:cxnSp>
        <p:nvCxnSpPr>
          <p:cNvPr id="75" name="Straight Connector 74">
            <a:extLst>
              <a:ext uri="{FF2B5EF4-FFF2-40B4-BE49-F238E27FC236}">
                <a16:creationId xmlns:a16="http://schemas.microsoft.com/office/drawing/2014/main" id="{3A827C74-0170-C59F-0FFF-5B50B13BE325}"/>
              </a:ext>
            </a:extLst>
          </p:cNvPr>
          <p:cNvCxnSpPr>
            <a:cxnSpLocks/>
          </p:cNvCxnSpPr>
          <p:nvPr/>
        </p:nvCxnSpPr>
        <p:spPr>
          <a:xfrm>
            <a:off x="4007223" y="2761227"/>
            <a:ext cx="0" cy="2395151"/>
          </a:xfrm>
          <a:prstGeom prst="line">
            <a:avLst/>
          </a:prstGeom>
          <a:ln>
            <a:solidFill>
              <a:schemeClr val="bg1">
                <a:alpha val="72000"/>
              </a:schemeClr>
            </a:solidFill>
          </a:ln>
        </p:spPr>
        <p:style>
          <a:lnRef idx="1">
            <a:schemeClr val="accent1"/>
          </a:lnRef>
          <a:fillRef idx="0">
            <a:schemeClr val="accent1"/>
          </a:fillRef>
          <a:effectRef idx="0">
            <a:schemeClr val="accent1"/>
          </a:effectRef>
          <a:fontRef idx="minor">
            <a:schemeClr val="tx1"/>
          </a:fontRef>
        </p:style>
      </p:cxnSp>
      <p:sp>
        <p:nvSpPr>
          <p:cNvPr id="77" name="Title 1">
            <a:extLst>
              <a:ext uri="{FF2B5EF4-FFF2-40B4-BE49-F238E27FC236}">
                <a16:creationId xmlns:a16="http://schemas.microsoft.com/office/drawing/2014/main" id="{B548D6E4-ED74-054E-B45F-47619836641B}"/>
              </a:ext>
            </a:extLst>
          </p:cNvPr>
          <p:cNvSpPr txBox="1">
            <a:spLocks/>
          </p:cNvSpPr>
          <p:nvPr/>
        </p:nvSpPr>
        <p:spPr>
          <a:xfrm>
            <a:off x="1156349" y="1042937"/>
            <a:ext cx="9900876" cy="1325563"/>
          </a:xfrm>
          <a:prstGeom prst="rect">
            <a:avLst/>
          </a:prstGeom>
        </p:spPr>
        <p:txBody>
          <a:bodyPr/>
          <a:lstStyle>
            <a:lvl1pPr algn="l" defTabSz="914400" rtl="0" eaLnBrk="1" latinLnBrk="0" hangingPunct="1">
              <a:lnSpc>
                <a:spcPct val="90000"/>
              </a:lnSpc>
              <a:spcBef>
                <a:spcPct val="0"/>
              </a:spcBef>
              <a:buNone/>
              <a:defRPr sz="3200" b="1" kern="1200">
                <a:solidFill>
                  <a:schemeClr val="tx1">
                    <a:lumMod val="75000"/>
                    <a:lumOff val="25000"/>
                  </a:schemeClr>
                </a:solidFill>
                <a:latin typeface="+mj-lt"/>
                <a:ea typeface="+mj-ea"/>
                <a:cs typeface="+mj-cs"/>
              </a:defRPr>
            </a:lvl1pPr>
          </a:lstStyle>
          <a:p>
            <a:pPr algn="ctr"/>
            <a:r>
              <a:rPr lang="en-MY" dirty="0">
                <a:solidFill>
                  <a:schemeClr val="bg1"/>
                </a:solidFill>
              </a:rPr>
              <a:t>MQA-03 (SELF- REVIEW PORTFOLIO) COPIA</a:t>
            </a:r>
          </a:p>
        </p:txBody>
      </p:sp>
      <p:sp>
        <p:nvSpPr>
          <p:cNvPr id="22" name="TextBox 21">
            <a:extLst>
              <a:ext uri="{FF2B5EF4-FFF2-40B4-BE49-F238E27FC236}">
                <a16:creationId xmlns:a16="http://schemas.microsoft.com/office/drawing/2014/main" id="{640241F6-7FA3-0249-9386-64DCE6CB8040}"/>
              </a:ext>
            </a:extLst>
          </p:cNvPr>
          <p:cNvSpPr txBox="1"/>
          <p:nvPr/>
        </p:nvSpPr>
        <p:spPr>
          <a:xfrm>
            <a:off x="23455" y="21094"/>
            <a:ext cx="12191999" cy="584775"/>
          </a:xfrm>
          <a:prstGeom prst="rect">
            <a:avLst/>
          </a:prstGeom>
          <a:solidFill>
            <a:schemeClr val="accent2"/>
          </a:solidFill>
        </p:spPr>
        <p:txBody>
          <a:bodyPr wrap="square" rtlCol="0">
            <a:spAutoFit/>
          </a:bodyPr>
          <a:lstStyle/>
          <a:p>
            <a:pPr algn="ctr"/>
            <a:r>
              <a:rPr lang="en-MY" sz="3200" b="1" spc="-30" dirty="0">
                <a:solidFill>
                  <a:schemeClr val="bg1"/>
                </a:solidFill>
                <a:latin typeface="Calibri"/>
                <a:cs typeface="Calibri"/>
              </a:rPr>
              <a:t>KEY</a:t>
            </a:r>
            <a:r>
              <a:rPr lang="en-MY" sz="3200" b="1" spc="-5" dirty="0">
                <a:solidFill>
                  <a:schemeClr val="bg1"/>
                </a:solidFill>
                <a:latin typeface="Calibri"/>
                <a:cs typeface="Calibri"/>
              </a:rPr>
              <a:t> </a:t>
            </a:r>
            <a:r>
              <a:rPr lang="en-MY" sz="3200" b="1" spc="-10" dirty="0">
                <a:solidFill>
                  <a:schemeClr val="bg1"/>
                </a:solidFill>
                <a:latin typeface="Calibri"/>
                <a:cs typeface="Calibri"/>
              </a:rPr>
              <a:t>ELEMENTS </a:t>
            </a:r>
            <a:r>
              <a:rPr lang="en-MY" sz="3200" b="1" spc="-5" dirty="0">
                <a:solidFill>
                  <a:schemeClr val="bg1"/>
                </a:solidFill>
                <a:latin typeface="Calibri"/>
                <a:cs typeface="Calibri"/>
              </a:rPr>
              <a:t>OF</a:t>
            </a:r>
            <a:r>
              <a:rPr lang="en-MY" sz="3200" b="1" spc="-15" dirty="0">
                <a:solidFill>
                  <a:schemeClr val="bg1"/>
                </a:solidFill>
                <a:latin typeface="Calibri"/>
                <a:cs typeface="Calibri"/>
              </a:rPr>
              <a:t> I</a:t>
            </a:r>
            <a:r>
              <a:rPr lang="en-MY" sz="3200" b="1" dirty="0">
                <a:solidFill>
                  <a:schemeClr val="bg1"/>
                </a:solidFill>
                <a:latin typeface="Calibri"/>
                <a:cs typeface="Calibri"/>
              </a:rPr>
              <a:t>QA</a:t>
            </a:r>
            <a:r>
              <a:rPr lang="en-MY" sz="3200" b="1" spc="-10" dirty="0">
                <a:solidFill>
                  <a:schemeClr val="bg1"/>
                </a:solidFill>
                <a:latin typeface="Calibri"/>
                <a:cs typeface="Calibri"/>
              </a:rPr>
              <a:t> </a:t>
            </a:r>
            <a:r>
              <a:rPr lang="en-MY" sz="3200" b="1" dirty="0">
                <a:solidFill>
                  <a:schemeClr val="bg1"/>
                </a:solidFill>
                <a:latin typeface="Calibri"/>
                <a:cs typeface="Calibri"/>
              </a:rPr>
              <a:t>AT INSTITUTIONAL LEVEL</a:t>
            </a:r>
            <a:endParaRPr lang="en-MY" sz="3200" b="1" spc="-15" dirty="0">
              <a:solidFill>
                <a:schemeClr val="bg1"/>
              </a:solidFill>
              <a:latin typeface="Calibri"/>
              <a:cs typeface="Calibri"/>
            </a:endParaRPr>
          </a:p>
        </p:txBody>
      </p:sp>
    </p:spTree>
    <p:extLst>
      <p:ext uri="{BB962C8B-B14F-4D97-AF65-F5344CB8AC3E}">
        <p14:creationId xmlns:p14="http://schemas.microsoft.com/office/powerpoint/2010/main" val="753659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258903"/>
            <a:ext cx="11873132" cy="574675"/>
          </a:xfrm>
          <a:prstGeom prst="rect">
            <a:avLst/>
          </a:prstGeom>
          <a:solidFill>
            <a:schemeClr val="accent2"/>
          </a:solidFill>
        </p:spPr>
        <p:txBody>
          <a:bodyPr vert="horz" wrap="square" lIns="0" tIns="12700" rIns="0" bIns="0" rtlCol="0" anchor="ctr">
            <a:spAutoFit/>
          </a:bodyPr>
          <a:lstStyle/>
          <a:p>
            <a:pPr marL="12700">
              <a:lnSpc>
                <a:spcPct val="100000"/>
              </a:lnSpc>
              <a:spcBef>
                <a:spcPts val="100"/>
              </a:spcBef>
            </a:pPr>
            <a:r>
              <a:rPr lang="en-US" sz="3600" b="0" dirty="0">
                <a:solidFill>
                  <a:schemeClr val="bg1"/>
                </a:solidFill>
                <a:latin typeface="Arial MT"/>
                <a:cs typeface="Arial MT"/>
              </a:rPr>
              <a:t> </a:t>
            </a:r>
            <a:r>
              <a:rPr lang="en-US" sz="3600" dirty="0">
                <a:solidFill>
                  <a:schemeClr val="bg1"/>
                </a:solidFill>
                <a:latin typeface="Arial MT"/>
                <a:cs typeface="Arial MT"/>
              </a:rPr>
              <a:t>INSTITUTIONAL RATING- </a:t>
            </a:r>
            <a:r>
              <a:rPr sz="3600" b="0" dirty="0">
                <a:solidFill>
                  <a:schemeClr val="bg1"/>
                </a:solidFill>
                <a:latin typeface="Arial MT"/>
                <a:cs typeface="Arial MT"/>
              </a:rPr>
              <a:t>SE</a:t>
            </a:r>
            <a:r>
              <a:rPr sz="3600" b="0" spc="-275" dirty="0">
                <a:solidFill>
                  <a:schemeClr val="bg1"/>
                </a:solidFill>
                <a:latin typeface="Arial MT"/>
                <a:cs typeface="Arial MT"/>
              </a:rPr>
              <a:t>T</a:t>
            </a:r>
            <a:r>
              <a:rPr sz="3600" b="0" dirty="0">
                <a:solidFill>
                  <a:schemeClr val="bg1"/>
                </a:solidFill>
                <a:latin typeface="Arial MT"/>
                <a:cs typeface="Arial MT"/>
              </a:rPr>
              <a:t>ARA</a:t>
            </a:r>
            <a:r>
              <a:rPr sz="3600" b="0" spc="-204" dirty="0">
                <a:solidFill>
                  <a:schemeClr val="bg1"/>
                </a:solidFill>
                <a:latin typeface="Arial MT"/>
                <a:cs typeface="Arial MT"/>
              </a:rPr>
              <a:t> </a:t>
            </a:r>
            <a:r>
              <a:rPr sz="3600" b="0" dirty="0">
                <a:solidFill>
                  <a:schemeClr val="bg1"/>
                </a:solidFill>
                <a:latin typeface="Arial MT"/>
                <a:cs typeface="Arial MT"/>
              </a:rPr>
              <a:t>Objective</a:t>
            </a:r>
            <a:endParaRPr sz="3600" dirty="0">
              <a:solidFill>
                <a:schemeClr val="bg1"/>
              </a:solidFill>
              <a:latin typeface="Arial MT"/>
              <a:cs typeface="Arial MT"/>
            </a:endParaRPr>
          </a:p>
        </p:txBody>
      </p:sp>
      <p:sp>
        <p:nvSpPr>
          <p:cNvPr id="38" name="object 38"/>
          <p:cNvSpPr txBox="1">
            <a:spLocks noGrp="1"/>
          </p:cNvSpPr>
          <p:nvPr>
            <p:ph type="sldNum" sz="quarter" idx="7"/>
          </p:nvPr>
        </p:nvSpPr>
        <p:spPr>
          <a:xfrm>
            <a:off x="6242816" y="6537582"/>
            <a:ext cx="2743200" cy="156005"/>
          </a:xfrm>
          <a:prstGeom prst="rect">
            <a:avLst/>
          </a:prstGeom>
        </p:spPr>
        <p:txBody>
          <a:bodyPr vert="horz" wrap="square" lIns="0" tIns="0" rIns="0" bIns="0" rtlCol="0" anchor="ctr">
            <a:spAutoFit/>
          </a:bodyPr>
          <a:lstStyle/>
          <a:p>
            <a:pPr marL="38100">
              <a:lnSpc>
                <a:spcPts val="1240"/>
              </a:lnSpc>
            </a:pPr>
            <a:fld id="{81D60167-4931-47E6-BA6A-407CBD079E47}" type="slidenum">
              <a:rPr dirty="0"/>
              <a:pPr marL="38100">
                <a:lnSpc>
                  <a:spcPts val="1240"/>
                </a:lnSpc>
              </a:pPr>
              <a:t>23</a:t>
            </a:fld>
            <a:endParaRPr dirty="0"/>
          </a:p>
        </p:txBody>
      </p:sp>
      <p:sp>
        <p:nvSpPr>
          <p:cNvPr id="3" name="object 3"/>
          <p:cNvSpPr/>
          <p:nvPr/>
        </p:nvSpPr>
        <p:spPr>
          <a:xfrm>
            <a:off x="1840991" y="1091183"/>
            <a:ext cx="8533130" cy="1181100"/>
          </a:xfrm>
          <a:custGeom>
            <a:avLst/>
            <a:gdLst/>
            <a:ahLst/>
            <a:cxnLst/>
            <a:rect l="l" t="t" r="r" b="b"/>
            <a:pathLst>
              <a:path w="8533130" h="1181100">
                <a:moveTo>
                  <a:pt x="8364347" y="0"/>
                </a:moveTo>
                <a:lnTo>
                  <a:pt x="168465" y="0"/>
                </a:lnTo>
                <a:lnTo>
                  <a:pt x="129774" y="5918"/>
                </a:lnTo>
                <a:lnTo>
                  <a:pt x="94290" y="22775"/>
                </a:lnTo>
                <a:lnTo>
                  <a:pt x="63013" y="49225"/>
                </a:lnTo>
                <a:lnTo>
                  <a:pt x="36946" y="83922"/>
                </a:lnTo>
                <a:lnTo>
                  <a:pt x="17087" y="125518"/>
                </a:lnTo>
                <a:lnTo>
                  <a:pt x="4438" y="172669"/>
                </a:lnTo>
                <a:lnTo>
                  <a:pt x="0" y="224027"/>
                </a:lnTo>
                <a:lnTo>
                  <a:pt x="0" y="347599"/>
                </a:lnTo>
                <a:lnTo>
                  <a:pt x="1837182" y="347599"/>
                </a:lnTo>
                <a:lnTo>
                  <a:pt x="1877013" y="353946"/>
                </a:lnTo>
                <a:lnTo>
                  <a:pt x="1913881" y="372169"/>
                </a:lnTo>
                <a:lnTo>
                  <a:pt x="1946379" y="401036"/>
                </a:lnTo>
                <a:lnTo>
                  <a:pt x="1973098" y="439315"/>
                </a:lnTo>
                <a:lnTo>
                  <a:pt x="1992630" y="485775"/>
                </a:lnTo>
                <a:lnTo>
                  <a:pt x="2165858" y="1042924"/>
                </a:lnTo>
                <a:lnTo>
                  <a:pt x="2185439" y="1089383"/>
                </a:lnTo>
                <a:lnTo>
                  <a:pt x="2212171" y="1127662"/>
                </a:lnTo>
                <a:lnTo>
                  <a:pt x="2244670" y="1156529"/>
                </a:lnTo>
                <a:lnTo>
                  <a:pt x="2281551" y="1174752"/>
                </a:lnTo>
                <a:lnTo>
                  <a:pt x="2321433" y="1181100"/>
                </a:lnTo>
                <a:lnTo>
                  <a:pt x="8364347" y="1181100"/>
                </a:lnTo>
                <a:lnTo>
                  <a:pt x="8403073" y="1175181"/>
                </a:lnTo>
                <a:lnTo>
                  <a:pt x="8438579" y="1158324"/>
                </a:lnTo>
                <a:lnTo>
                  <a:pt x="8469866" y="1131874"/>
                </a:lnTo>
                <a:lnTo>
                  <a:pt x="8495936" y="1097177"/>
                </a:lnTo>
                <a:lnTo>
                  <a:pt x="8515793" y="1055581"/>
                </a:lnTo>
                <a:lnTo>
                  <a:pt x="8528439" y="1008430"/>
                </a:lnTo>
                <a:lnTo>
                  <a:pt x="8532876" y="957071"/>
                </a:lnTo>
                <a:lnTo>
                  <a:pt x="8532876" y="224027"/>
                </a:lnTo>
                <a:lnTo>
                  <a:pt x="8528439" y="172669"/>
                </a:lnTo>
                <a:lnTo>
                  <a:pt x="8515793" y="125518"/>
                </a:lnTo>
                <a:lnTo>
                  <a:pt x="8495936" y="83922"/>
                </a:lnTo>
                <a:lnTo>
                  <a:pt x="8469866" y="49225"/>
                </a:lnTo>
                <a:lnTo>
                  <a:pt x="8438579" y="22775"/>
                </a:lnTo>
                <a:lnTo>
                  <a:pt x="8403073" y="5918"/>
                </a:lnTo>
                <a:lnTo>
                  <a:pt x="8364347" y="0"/>
                </a:lnTo>
                <a:close/>
              </a:path>
            </a:pathLst>
          </a:custGeom>
          <a:solidFill>
            <a:srgbClr val="F9D058"/>
          </a:solidFill>
        </p:spPr>
        <p:txBody>
          <a:bodyPr wrap="square" lIns="0" tIns="0" rIns="0" bIns="0" rtlCol="0"/>
          <a:lstStyle/>
          <a:p>
            <a:endParaRPr/>
          </a:p>
        </p:txBody>
      </p:sp>
      <p:sp>
        <p:nvSpPr>
          <p:cNvPr id="4" name="object 4"/>
          <p:cNvSpPr txBox="1"/>
          <p:nvPr/>
        </p:nvSpPr>
        <p:spPr>
          <a:xfrm>
            <a:off x="4275201" y="1042796"/>
            <a:ext cx="5920740" cy="1245870"/>
          </a:xfrm>
          <a:prstGeom prst="rect">
            <a:avLst/>
          </a:prstGeom>
        </p:spPr>
        <p:txBody>
          <a:bodyPr vert="horz" wrap="square" lIns="0" tIns="13335" rIns="0" bIns="0" rtlCol="0">
            <a:spAutoFit/>
          </a:bodyPr>
          <a:lstStyle/>
          <a:p>
            <a:pPr marL="12700" marR="5080">
              <a:spcBef>
                <a:spcPts val="105"/>
              </a:spcBef>
            </a:pPr>
            <a:r>
              <a:rPr sz="2000" spc="-15" dirty="0">
                <a:latin typeface="Calibri"/>
                <a:cs typeface="Calibri"/>
              </a:rPr>
              <a:t>to</a:t>
            </a:r>
            <a:r>
              <a:rPr sz="2000" dirty="0">
                <a:latin typeface="Calibri"/>
                <a:cs typeface="Calibri"/>
              </a:rPr>
              <a:t> </a:t>
            </a:r>
            <a:r>
              <a:rPr sz="2000" spc="-15" dirty="0">
                <a:latin typeface="Calibri"/>
                <a:cs typeface="Calibri"/>
              </a:rPr>
              <a:t>facilitate</a:t>
            </a:r>
            <a:r>
              <a:rPr sz="2000" spc="30" dirty="0">
                <a:latin typeface="Calibri"/>
                <a:cs typeface="Calibri"/>
              </a:rPr>
              <a:t> </a:t>
            </a:r>
            <a:r>
              <a:rPr sz="2000" spc="-10" dirty="0">
                <a:latin typeface="Calibri"/>
                <a:cs typeface="Calibri"/>
              </a:rPr>
              <a:t>universities</a:t>
            </a:r>
            <a:r>
              <a:rPr sz="2000" spc="35" dirty="0">
                <a:latin typeface="Calibri"/>
                <a:cs typeface="Calibri"/>
              </a:rPr>
              <a:t> </a:t>
            </a:r>
            <a:r>
              <a:rPr sz="2000" spc="-15" dirty="0">
                <a:latin typeface="Calibri"/>
                <a:cs typeface="Calibri"/>
              </a:rPr>
              <a:t>to</a:t>
            </a:r>
            <a:r>
              <a:rPr sz="2000" spc="5" dirty="0">
                <a:latin typeface="Calibri"/>
                <a:cs typeface="Calibri"/>
              </a:rPr>
              <a:t> </a:t>
            </a:r>
            <a:r>
              <a:rPr sz="2000" spc="-5" dirty="0">
                <a:latin typeface="Calibri"/>
                <a:cs typeface="Calibri"/>
              </a:rPr>
              <a:t>build</a:t>
            </a:r>
            <a:r>
              <a:rPr sz="2000" spc="-10" dirty="0">
                <a:latin typeface="Calibri"/>
                <a:cs typeface="Calibri"/>
              </a:rPr>
              <a:t> </a:t>
            </a:r>
            <a:r>
              <a:rPr sz="2000" spc="-15" dirty="0">
                <a:latin typeface="Calibri"/>
                <a:cs typeface="Calibri"/>
              </a:rPr>
              <a:t>strong</a:t>
            </a:r>
            <a:r>
              <a:rPr sz="2000" dirty="0">
                <a:latin typeface="Calibri"/>
                <a:cs typeface="Calibri"/>
              </a:rPr>
              <a:t> </a:t>
            </a:r>
            <a:r>
              <a:rPr sz="2000" spc="-5" dirty="0">
                <a:latin typeface="Calibri"/>
                <a:cs typeface="Calibri"/>
              </a:rPr>
              <a:t>fundamentals</a:t>
            </a:r>
            <a:r>
              <a:rPr sz="2000" spc="10" dirty="0">
                <a:latin typeface="Calibri"/>
                <a:cs typeface="Calibri"/>
              </a:rPr>
              <a:t> </a:t>
            </a:r>
            <a:r>
              <a:rPr sz="2000" dirty="0">
                <a:latin typeface="Calibri"/>
                <a:cs typeface="Calibri"/>
              </a:rPr>
              <a:t>and </a:t>
            </a:r>
            <a:r>
              <a:rPr sz="2000" spc="-434" dirty="0">
                <a:latin typeface="Calibri"/>
                <a:cs typeface="Calibri"/>
              </a:rPr>
              <a:t> </a:t>
            </a:r>
            <a:r>
              <a:rPr sz="2000" spc="-10" dirty="0">
                <a:latin typeface="Calibri"/>
                <a:cs typeface="Calibri"/>
              </a:rPr>
              <a:t>deliver</a:t>
            </a:r>
            <a:r>
              <a:rPr sz="2000" spc="5" dirty="0">
                <a:latin typeface="Calibri"/>
                <a:cs typeface="Calibri"/>
              </a:rPr>
              <a:t> </a:t>
            </a:r>
            <a:r>
              <a:rPr sz="2000" spc="-5" dirty="0">
                <a:latin typeface="Calibri"/>
                <a:cs typeface="Calibri"/>
              </a:rPr>
              <a:t>on three</a:t>
            </a:r>
            <a:r>
              <a:rPr sz="2000" dirty="0">
                <a:latin typeface="Calibri"/>
                <a:cs typeface="Calibri"/>
              </a:rPr>
              <a:t> </a:t>
            </a:r>
            <a:r>
              <a:rPr sz="2000" spc="-10" dirty="0">
                <a:latin typeface="Calibri"/>
                <a:cs typeface="Calibri"/>
              </a:rPr>
              <a:t>core </a:t>
            </a:r>
            <a:r>
              <a:rPr sz="2000" dirty="0">
                <a:latin typeface="Calibri"/>
                <a:cs typeface="Calibri"/>
              </a:rPr>
              <a:t>functions</a:t>
            </a:r>
            <a:r>
              <a:rPr sz="2000" spc="-10" dirty="0">
                <a:latin typeface="Calibri"/>
                <a:cs typeface="Calibri"/>
              </a:rPr>
              <a:t> </a:t>
            </a:r>
            <a:r>
              <a:rPr sz="2000" dirty="0">
                <a:latin typeface="Calibri"/>
                <a:cs typeface="Calibri"/>
              </a:rPr>
              <a:t>(teaching,</a:t>
            </a:r>
            <a:r>
              <a:rPr sz="2000" spc="-20" dirty="0">
                <a:latin typeface="Calibri"/>
                <a:cs typeface="Calibri"/>
              </a:rPr>
              <a:t> </a:t>
            </a:r>
            <a:r>
              <a:rPr sz="2000" spc="-10" dirty="0">
                <a:latin typeface="Calibri"/>
                <a:cs typeface="Calibri"/>
              </a:rPr>
              <a:t>research</a:t>
            </a:r>
            <a:r>
              <a:rPr sz="2000" spc="20" dirty="0">
                <a:latin typeface="Calibri"/>
                <a:cs typeface="Calibri"/>
              </a:rPr>
              <a:t> </a:t>
            </a:r>
            <a:r>
              <a:rPr sz="2000" dirty="0">
                <a:latin typeface="Calibri"/>
                <a:cs typeface="Calibri"/>
              </a:rPr>
              <a:t>and </a:t>
            </a:r>
            <a:r>
              <a:rPr sz="2000" spc="5" dirty="0">
                <a:latin typeface="Calibri"/>
                <a:cs typeface="Calibri"/>
              </a:rPr>
              <a:t> </a:t>
            </a:r>
            <a:r>
              <a:rPr sz="2000" dirty="0">
                <a:latin typeface="Calibri"/>
                <a:cs typeface="Calibri"/>
              </a:rPr>
              <a:t>services)</a:t>
            </a:r>
            <a:r>
              <a:rPr sz="2000" spc="20" dirty="0">
                <a:latin typeface="Calibri"/>
                <a:cs typeface="Calibri"/>
              </a:rPr>
              <a:t> </a:t>
            </a:r>
            <a:r>
              <a:rPr sz="2000" spc="-5" dirty="0">
                <a:latin typeface="Calibri"/>
                <a:cs typeface="Calibri"/>
              </a:rPr>
              <a:t>through</a:t>
            </a:r>
            <a:r>
              <a:rPr sz="2000" spc="-35" dirty="0">
                <a:latin typeface="Calibri"/>
                <a:cs typeface="Calibri"/>
              </a:rPr>
              <a:t> </a:t>
            </a:r>
            <a:r>
              <a:rPr sz="2000" spc="-10" dirty="0">
                <a:latin typeface="Calibri"/>
                <a:cs typeface="Calibri"/>
              </a:rPr>
              <a:t>appropriate</a:t>
            </a:r>
            <a:r>
              <a:rPr sz="2000" spc="5" dirty="0">
                <a:latin typeface="Calibri"/>
                <a:cs typeface="Calibri"/>
              </a:rPr>
              <a:t> </a:t>
            </a:r>
            <a:r>
              <a:rPr sz="2000" spc="-5" dirty="0">
                <a:latin typeface="Calibri"/>
                <a:cs typeface="Calibri"/>
              </a:rPr>
              <a:t>assessment</a:t>
            </a:r>
            <a:r>
              <a:rPr sz="2000" spc="35" dirty="0">
                <a:latin typeface="Calibri"/>
                <a:cs typeface="Calibri"/>
              </a:rPr>
              <a:t> </a:t>
            </a:r>
            <a:r>
              <a:rPr sz="2000" dirty="0">
                <a:latin typeface="Calibri"/>
                <a:cs typeface="Calibri"/>
              </a:rPr>
              <a:t>and</a:t>
            </a:r>
            <a:r>
              <a:rPr sz="2000" spc="-5" dirty="0">
                <a:latin typeface="Calibri"/>
                <a:cs typeface="Calibri"/>
              </a:rPr>
              <a:t> </a:t>
            </a:r>
            <a:r>
              <a:rPr sz="2000" spc="-10" dirty="0">
                <a:latin typeface="Calibri"/>
                <a:cs typeface="Calibri"/>
              </a:rPr>
              <a:t>evaluation </a:t>
            </a:r>
            <a:r>
              <a:rPr sz="2000" spc="-434" dirty="0">
                <a:latin typeface="Calibri"/>
                <a:cs typeface="Calibri"/>
              </a:rPr>
              <a:t> </a:t>
            </a:r>
            <a:r>
              <a:rPr sz="2000" spc="-5" dirty="0">
                <a:latin typeface="Calibri"/>
                <a:cs typeface="Calibri"/>
              </a:rPr>
              <a:t>metrics</a:t>
            </a:r>
            <a:endParaRPr sz="2000">
              <a:latin typeface="Calibri"/>
              <a:cs typeface="Calibri"/>
            </a:endParaRPr>
          </a:p>
        </p:txBody>
      </p:sp>
      <p:sp>
        <p:nvSpPr>
          <p:cNvPr id="5" name="object 5"/>
          <p:cNvSpPr/>
          <p:nvPr/>
        </p:nvSpPr>
        <p:spPr>
          <a:xfrm>
            <a:off x="1840992" y="1508760"/>
            <a:ext cx="1994535" cy="737870"/>
          </a:xfrm>
          <a:custGeom>
            <a:avLst/>
            <a:gdLst/>
            <a:ahLst/>
            <a:cxnLst/>
            <a:rect l="l" t="t" r="r" b="b"/>
            <a:pathLst>
              <a:path w="1994535" h="737869">
                <a:moveTo>
                  <a:pt x="1715134" y="0"/>
                </a:moveTo>
                <a:lnTo>
                  <a:pt x="0" y="0"/>
                </a:lnTo>
                <a:lnTo>
                  <a:pt x="0" y="539368"/>
                </a:lnTo>
                <a:lnTo>
                  <a:pt x="5839" y="592065"/>
                </a:lnTo>
                <a:lnTo>
                  <a:pt x="22315" y="639421"/>
                </a:lnTo>
                <a:lnTo>
                  <a:pt x="47867" y="679545"/>
                </a:lnTo>
                <a:lnTo>
                  <a:pt x="80935" y="710546"/>
                </a:lnTo>
                <a:lnTo>
                  <a:pt x="119957" y="730533"/>
                </a:lnTo>
                <a:lnTo>
                  <a:pt x="163372" y="737615"/>
                </a:lnTo>
                <a:lnTo>
                  <a:pt x="1831594" y="737615"/>
                </a:lnTo>
                <a:lnTo>
                  <a:pt x="1873299" y="731200"/>
                </a:lnTo>
                <a:lnTo>
                  <a:pt x="1910494" y="713174"/>
                </a:lnTo>
                <a:lnTo>
                  <a:pt x="1942168" y="685370"/>
                </a:lnTo>
                <a:lnTo>
                  <a:pt x="1967309" y="649620"/>
                </a:lnTo>
                <a:lnTo>
                  <a:pt x="1984908" y="607757"/>
                </a:lnTo>
                <a:lnTo>
                  <a:pt x="1993953" y="561611"/>
                </a:lnTo>
                <a:lnTo>
                  <a:pt x="1993435" y="513016"/>
                </a:lnTo>
                <a:lnTo>
                  <a:pt x="1982343" y="463803"/>
                </a:lnTo>
                <a:lnTo>
                  <a:pt x="1865883" y="122300"/>
                </a:lnTo>
                <a:lnTo>
                  <a:pt x="1841007" y="71955"/>
                </a:lnTo>
                <a:lnTo>
                  <a:pt x="1805844" y="33385"/>
                </a:lnTo>
                <a:lnTo>
                  <a:pt x="1763014" y="8697"/>
                </a:lnTo>
                <a:lnTo>
                  <a:pt x="1715134" y="0"/>
                </a:lnTo>
                <a:close/>
              </a:path>
            </a:pathLst>
          </a:custGeom>
          <a:solidFill>
            <a:srgbClr val="585858"/>
          </a:solidFill>
        </p:spPr>
        <p:txBody>
          <a:bodyPr wrap="square" lIns="0" tIns="0" rIns="0" bIns="0" rtlCol="0"/>
          <a:lstStyle/>
          <a:p>
            <a:endParaRPr/>
          </a:p>
        </p:txBody>
      </p:sp>
      <p:sp>
        <p:nvSpPr>
          <p:cNvPr id="6" name="object 6"/>
          <p:cNvSpPr txBox="1"/>
          <p:nvPr/>
        </p:nvSpPr>
        <p:spPr>
          <a:xfrm>
            <a:off x="2773782" y="1586610"/>
            <a:ext cx="238125" cy="528320"/>
          </a:xfrm>
          <a:prstGeom prst="rect">
            <a:avLst/>
          </a:prstGeom>
        </p:spPr>
        <p:txBody>
          <a:bodyPr vert="horz" wrap="square" lIns="0" tIns="12700" rIns="0" bIns="0" rtlCol="0">
            <a:spAutoFit/>
          </a:bodyPr>
          <a:lstStyle/>
          <a:p>
            <a:pPr marL="12700">
              <a:spcBef>
                <a:spcPts val="100"/>
              </a:spcBef>
            </a:pPr>
            <a:r>
              <a:rPr sz="3300" b="1" dirty="0">
                <a:solidFill>
                  <a:srgbClr val="F0EDEE"/>
                </a:solidFill>
                <a:latin typeface="Calibri"/>
                <a:cs typeface="Calibri"/>
              </a:rPr>
              <a:t>1</a:t>
            </a:r>
            <a:endParaRPr sz="3300">
              <a:latin typeface="Calibri"/>
              <a:cs typeface="Calibri"/>
            </a:endParaRPr>
          </a:p>
        </p:txBody>
      </p:sp>
      <p:sp>
        <p:nvSpPr>
          <p:cNvPr id="7" name="object 7"/>
          <p:cNvSpPr/>
          <p:nvPr/>
        </p:nvSpPr>
        <p:spPr>
          <a:xfrm>
            <a:off x="2662427" y="2346960"/>
            <a:ext cx="7688580" cy="1181100"/>
          </a:xfrm>
          <a:custGeom>
            <a:avLst/>
            <a:gdLst/>
            <a:ahLst/>
            <a:cxnLst/>
            <a:rect l="l" t="t" r="r" b="b"/>
            <a:pathLst>
              <a:path w="7688580" h="1181100">
                <a:moveTo>
                  <a:pt x="7536815" y="0"/>
                </a:moveTo>
                <a:lnTo>
                  <a:pt x="151765" y="0"/>
                </a:lnTo>
                <a:lnTo>
                  <a:pt x="111361" y="8004"/>
                </a:lnTo>
                <a:lnTo>
                  <a:pt x="75091" y="30592"/>
                </a:lnTo>
                <a:lnTo>
                  <a:pt x="44388" y="65627"/>
                </a:lnTo>
                <a:lnTo>
                  <a:pt x="20683" y="110969"/>
                </a:lnTo>
                <a:lnTo>
                  <a:pt x="5409" y="164482"/>
                </a:lnTo>
                <a:lnTo>
                  <a:pt x="0" y="224027"/>
                </a:lnTo>
                <a:lnTo>
                  <a:pt x="0" y="347599"/>
                </a:lnTo>
                <a:lnTo>
                  <a:pt x="1655317" y="347599"/>
                </a:lnTo>
                <a:lnTo>
                  <a:pt x="1699871" y="357437"/>
                </a:lnTo>
                <a:lnTo>
                  <a:pt x="1739709" y="385349"/>
                </a:lnTo>
                <a:lnTo>
                  <a:pt x="1772404" y="428930"/>
                </a:lnTo>
                <a:lnTo>
                  <a:pt x="1795526" y="485775"/>
                </a:lnTo>
                <a:lnTo>
                  <a:pt x="1951609" y="1042924"/>
                </a:lnTo>
                <a:lnTo>
                  <a:pt x="1974657" y="1099768"/>
                </a:lnTo>
                <a:lnTo>
                  <a:pt x="2007314" y="1143349"/>
                </a:lnTo>
                <a:lnTo>
                  <a:pt x="2047138" y="1171261"/>
                </a:lnTo>
                <a:lnTo>
                  <a:pt x="2091689" y="1181100"/>
                </a:lnTo>
                <a:lnTo>
                  <a:pt x="7536815" y="1181100"/>
                </a:lnTo>
                <a:lnTo>
                  <a:pt x="7577205" y="1173095"/>
                </a:lnTo>
                <a:lnTo>
                  <a:pt x="7613471" y="1150507"/>
                </a:lnTo>
                <a:lnTo>
                  <a:pt x="7644177" y="1115472"/>
                </a:lnTo>
                <a:lnTo>
                  <a:pt x="7667888" y="1070130"/>
                </a:lnTo>
                <a:lnTo>
                  <a:pt x="7683167" y="1016617"/>
                </a:lnTo>
                <a:lnTo>
                  <a:pt x="7688580" y="957072"/>
                </a:lnTo>
                <a:lnTo>
                  <a:pt x="7688580" y="224027"/>
                </a:lnTo>
                <a:lnTo>
                  <a:pt x="7683167" y="164482"/>
                </a:lnTo>
                <a:lnTo>
                  <a:pt x="7667888" y="110969"/>
                </a:lnTo>
                <a:lnTo>
                  <a:pt x="7644177" y="65627"/>
                </a:lnTo>
                <a:lnTo>
                  <a:pt x="7613471" y="30592"/>
                </a:lnTo>
                <a:lnTo>
                  <a:pt x="7577205" y="8004"/>
                </a:lnTo>
                <a:lnTo>
                  <a:pt x="7536815" y="0"/>
                </a:lnTo>
                <a:close/>
              </a:path>
            </a:pathLst>
          </a:custGeom>
          <a:solidFill>
            <a:srgbClr val="EC7C30"/>
          </a:solidFill>
        </p:spPr>
        <p:txBody>
          <a:bodyPr wrap="square" lIns="0" tIns="0" rIns="0" bIns="0" rtlCol="0"/>
          <a:lstStyle/>
          <a:p>
            <a:endParaRPr/>
          </a:p>
        </p:txBody>
      </p:sp>
      <p:sp>
        <p:nvSpPr>
          <p:cNvPr id="8" name="object 8"/>
          <p:cNvSpPr txBox="1"/>
          <p:nvPr/>
        </p:nvSpPr>
        <p:spPr>
          <a:xfrm>
            <a:off x="4638548" y="2604007"/>
            <a:ext cx="5420360" cy="636270"/>
          </a:xfrm>
          <a:prstGeom prst="rect">
            <a:avLst/>
          </a:prstGeom>
        </p:spPr>
        <p:txBody>
          <a:bodyPr vert="horz" wrap="square" lIns="0" tIns="13335" rIns="0" bIns="0" rtlCol="0">
            <a:spAutoFit/>
          </a:bodyPr>
          <a:lstStyle/>
          <a:p>
            <a:pPr marL="12700">
              <a:spcBef>
                <a:spcPts val="105"/>
              </a:spcBef>
            </a:pPr>
            <a:r>
              <a:rPr sz="2000" spc="-15" dirty="0">
                <a:solidFill>
                  <a:srgbClr val="FFFFFF"/>
                </a:solidFill>
                <a:latin typeface="Calibri"/>
                <a:cs typeface="Calibri"/>
              </a:rPr>
              <a:t>to</a:t>
            </a:r>
            <a:r>
              <a:rPr sz="2000" dirty="0">
                <a:solidFill>
                  <a:srgbClr val="FFFFFF"/>
                </a:solidFill>
                <a:latin typeface="Calibri"/>
                <a:cs typeface="Calibri"/>
              </a:rPr>
              <a:t> </a:t>
            </a:r>
            <a:r>
              <a:rPr sz="2000" spc="-15" dirty="0">
                <a:solidFill>
                  <a:srgbClr val="FFFFFF"/>
                </a:solidFill>
                <a:latin typeface="Calibri"/>
                <a:cs typeface="Calibri"/>
              </a:rPr>
              <a:t>promote</a:t>
            </a:r>
            <a:r>
              <a:rPr sz="2000" dirty="0">
                <a:solidFill>
                  <a:srgbClr val="FFFFFF"/>
                </a:solidFill>
                <a:latin typeface="Calibri"/>
                <a:cs typeface="Calibri"/>
              </a:rPr>
              <a:t> </a:t>
            </a:r>
            <a:r>
              <a:rPr sz="2000" spc="-15" dirty="0">
                <a:solidFill>
                  <a:srgbClr val="FFFFFF"/>
                </a:solidFill>
                <a:latin typeface="Calibri"/>
                <a:cs typeface="Calibri"/>
              </a:rPr>
              <a:t>overall</a:t>
            </a:r>
            <a:r>
              <a:rPr sz="2000" spc="20" dirty="0">
                <a:solidFill>
                  <a:srgbClr val="FFFFFF"/>
                </a:solidFill>
                <a:latin typeface="Calibri"/>
                <a:cs typeface="Calibri"/>
              </a:rPr>
              <a:t> </a:t>
            </a:r>
            <a:r>
              <a:rPr sz="2000" spc="-5" dirty="0">
                <a:solidFill>
                  <a:srgbClr val="FFFFFF"/>
                </a:solidFill>
                <a:latin typeface="Calibri"/>
                <a:cs typeface="Calibri"/>
              </a:rPr>
              <a:t>institutional</a:t>
            </a:r>
            <a:r>
              <a:rPr sz="2000" spc="15" dirty="0">
                <a:solidFill>
                  <a:srgbClr val="FFFFFF"/>
                </a:solidFill>
                <a:latin typeface="Calibri"/>
                <a:cs typeface="Calibri"/>
              </a:rPr>
              <a:t> </a:t>
            </a:r>
            <a:r>
              <a:rPr sz="2000" spc="-10" dirty="0">
                <a:solidFill>
                  <a:srgbClr val="FFFFFF"/>
                </a:solidFill>
                <a:latin typeface="Calibri"/>
                <a:cs typeface="Calibri"/>
              </a:rPr>
              <a:t>excellence</a:t>
            </a:r>
            <a:r>
              <a:rPr sz="2000" spc="35" dirty="0">
                <a:solidFill>
                  <a:srgbClr val="FFFFFF"/>
                </a:solidFill>
                <a:latin typeface="Calibri"/>
                <a:cs typeface="Calibri"/>
              </a:rPr>
              <a:t> </a:t>
            </a:r>
            <a:r>
              <a:rPr sz="2000" dirty="0">
                <a:solidFill>
                  <a:srgbClr val="FFFFFF"/>
                </a:solidFill>
                <a:latin typeface="Calibri"/>
                <a:cs typeface="Calibri"/>
              </a:rPr>
              <a:t>as</a:t>
            </a:r>
            <a:r>
              <a:rPr sz="2000" spc="5" dirty="0">
                <a:solidFill>
                  <a:srgbClr val="FFFFFF"/>
                </a:solidFill>
                <a:latin typeface="Calibri"/>
                <a:cs typeface="Calibri"/>
              </a:rPr>
              <a:t> </a:t>
            </a:r>
            <a:r>
              <a:rPr sz="2000" spc="-10" dirty="0">
                <a:solidFill>
                  <a:srgbClr val="FFFFFF"/>
                </a:solidFill>
                <a:latin typeface="Calibri"/>
                <a:cs typeface="Calibri"/>
              </a:rPr>
              <a:t>well</a:t>
            </a:r>
            <a:r>
              <a:rPr sz="2000" spc="10" dirty="0">
                <a:solidFill>
                  <a:srgbClr val="FFFFFF"/>
                </a:solidFill>
                <a:latin typeface="Calibri"/>
                <a:cs typeface="Calibri"/>
              </a:rPr>
              <a:t> </a:t>
            </a:r>
            <a:r>
              <a:rPr sz="2000" dirty="0">
                <a:solidFill>
                  <a:srgbClr val="FFFFFF"/>
                </a:solidFill>
                <a:latin typeface="Calibri"/>
                <a:cs typeface="Calibri"/>
              </a:rPr>
              <a:t>as</a:t>
            </a:r>
            <a:endParaRPr sz="2000">
              <a:latin typeface="Calibri"/>
              <a:cs typeface="Calibri"/>
            </a:endParaRPr>
          </a:p>
          <a:p>
            <a:pPr marL="12700"/>
            <a:r>
              <a:rPr sz="2000" spc="-5" dirty="0">
                <a:solidFill>
                  <a:srgbClr val="FFFFFF"/>
                </a:solidFill>
                <a:latin typeface="Calibri"/>
                <a:cs typeface="Calibri"/>
              </a:rPr>
              <a:t>recognizing</a:t>
            </a:r>
            <a:r>
              <a:rPr sz="2000" spc="-40" dirty="0">
                <a:solidFill>
                  <a:srgbClr val="FFFFFF"/>
                </a:solidFill>
                <a:latin typeface="Calibri"/>
                <a:cs typeface="Calibri"/>
              </a:rPr>
              <a:t> </a:t>
            </a:r>
            <a:r>
              <a:rPr sz="2000" dirty="0">
                <a:solidFill>
                  <a:srgbClr val="FFFFFF"/>
                </a:solidFill>
                <a:latin typeface="Calibri"/>
                <a:cs typeface="Calibri"/>
              </a:rPr>
              <a:t>the</a:t>
            </a:r>
            <a:r>
              <a:rPr sz="2000" spc="-20" dirty="0">
                <a:solidFill>
                  <a:srgbClr val="FFFFFF"/>
                </a:solidFill>
                <a:latin typeface="Calibri"/>
                <a:cs typeface="Calibri"/>
              </a:rPr>
              <a:t> </a:t>
            </a:r>
            <a:r>
              <a:rPr sz="2000" spc="-10" dirty="0">
                <a:solidFill>
                  <a:srgbClr val="FFFFFF"/>
                </a:solidFill>
                <a:latin typeface="Calibri"/>
                <a:cs typeface="Calibri"/>
              </a:rPr>
              <a:t>diversity</a:t>
            </a:r>
            <a:r>
              <a:rPr sz="2000" spc="15" dirty="0">
                <a:solidFill>
                  <a:srgbClr val="FFFFFF"/>
                </a:solidFill>
                <a:latin typeface="Calibri"/>
                <a:cs typeface="Calibri"/>
              </a:rPr>
              <a:t> </a:t>
            </a:r>
            <a:r>
              <a:rPr sz="2000" spc="-5" dirty="0">
                <a:solidFill>
                  <a:srgbClr val="FFFFFF"/>
                </a:solidFill>
                <a:latin typeface="Calibri"/>
                <a:cs typeface="Calibri"/>
              </a:rPr>
              <a:t>amongst</a:t>
            </a:r>
            <a:r>
              <a:rPr sz="2000" spc="-20" dirty="0">
                <a:solidFill>
                  <a:srgbClr val="FFFFFF"/>
                </a:solidFill>
                <a:latin typeface="Calibri"/>
                <a:cs typeface="Calibri"/>
              </a:rPr>
              <a:t> </a:t>
            </a:r>
            <a:r>
              <a:rPr sz="2000" spc="-5" dirty="0">
                <a:solidFill>
                  <a:srgbClr val="FFFFFF"/>
                </a:solidFill>
                <a:latin typeface="Calibri"/>
                <a:cs typeface="Calibri"/>
              </a:rPr>
              <a:t>institutions</a:t>
            </a:r>
            <a:endParaRPr sz="2000">
              <a:latin typeface="Calibri"/>
              <a:cs typeface="Calibri"/>
            </a:endParaRPr>
          </a:p>
        </p:txBody>
      </p:sp>
      <p:sp>
        <p:nvSpPr>
          <p:cNvPr id="9" name="object 9"/>
          <p:cNvSpPr/>
          <p:nvPr/>
        </p:nvSpPr>
        <p:spPr>
          <a:xfrm>
            <a:off x="2650236" y="2732533"/>
            <a:ext cx="1823720" cy="795655"/>
          </a:xfrm>
          <a:custGeom>
            <a:avLst/>
            <a:gdLst/>
            <a:ahLst/>
            <a:cxnLst/>
            <a:rect l="l" t="t" r="r" b="b"/>
            <a:pathLst>
              <a:path w="1823720" h="795654">
                <a:moveTo>
                  <a:pt x="1568322" y="0"/>
                </a:moveTo>
                <a:lnTo>
                  <a:pt x="0" y="0"/>
                </a:lnTo>
                <a:lnTo>
                  <a:pt x="0" y="581787"/>
                </a:lnTo>
                <a:lnTo>
                  <a:pt x="5339" y="638585"/>
                </a:lnTo>
                <a:lnTo>
                  <a:pt x="20404" y="689638"/>
                </a:lnTo>
                <a:lnTo>
                  <a:pt x="43767" y="732901"/>
                </a:lnTo>
                <a:lnTo>
                  <a:pt x="73998" y="766332"/>
                </a:lnTo>
                <a:lnTo>
                  <a:pt x="109669" y="787888"/>
                </a:lnTo>
                <a:lnTo>
                  <a:pt x="149351" y="795527"/>
                </a:lnTo>
                <a:lnTo>
                  <a:pt x="1674876" y="795527"/>
                </a:lnTo>
                <a:lnTo>
                  <a:pt x="1712988" y="788611"/>
                </a:lnTo>
                <a:lnTo>
                  <a:pt x="1746984" y="769179"/>
                </a:lnTo>
                <a:lnTo>
                  <a:pt x="1775937" y="739203"/>
                </a:lnTo>
                <a:lnTo>
                  <a:pt x="1798923" y="700658"/>
                </a:lnTo>
                <a:lnTo>
                  <a:pt x="1815015" y="655517"/>
                </a:lnTo>
                <a:lnTo>
                  <a:pt x="1823287" y="605754"/>
                </a:lnTo>
                <a:lnTo>
                  <a:pt x="1822814" y="553341"/>
                </a:lnTo>
                <a:lnTo>
                  <a:pt x="1812670" y="500252"/>
                </a:lnTo>
                <a:lnTo>
                  <a:pt x="1706245" y="131825"/>
                </a:lnTo>
                <a:lnTo>
                  <a:pt x="1683498" y="77581"/>
                </a:lnTo>
                <a:lnTo>
                  <a:pt x="1651333" y="36004"/>
                </a:lnTo>
                <a:lnTo>
                  <a:pt x="1612143" y="9382"/>
                </a:lnTo>
                <a:lnTo>
                  <a:pt x="1568322" y="0"/>
                </a:lnTo>
                <a:close/>
              </a:path>
            </a:pathLst>
          </a:custGeom>
          <a:solidFill>
            <a:srgbClr val="585858"/>
          </a:solidFill>
        </p:spPr>
        <p:txBody>
          <a:bodyPr wrap="square" lIns="0" tIns="0" rIns="0" bIns="0" rtlCol="0"/>
          <a:lstStyle/>
          <a:p>
            <a:endParaRPr/>
          </a:p>
        </p:txBody>
      </p:sp>
      <p:sp>
        <p:nvSpPr>
          <p:cNvPr id="10" name="object 10"/>
          <p:cNvSpPr txBox="1"/>
          <p:nvPr/>
        </p:nvSpPr>
        <p:spPr>
          <a:xfrm>
            <a:off x="3497073" y="2838654"/>
            <a:ext cx="238125" cy="528955"/>
          </a:xfrm>
          <a:prstGeom prst="rect">
            <a:avLst/>
          </a:prstGeom>
        </p:spPr>
        <p:txBody>
          <a:bodyPr vert="horz" wrap="square" lIns="0" tIns="12700" rIns="0" bIns="0" rtlCol="0">
            <a:spAutoFit/>
          </a:bodyPr>
          <a:lstStyle/>
          <a:p>
            <a:pPr marL="12700">
              <a:spcBef>
                <a:spcPts val="100"/>
              </a:spcBef>
            </a:pPr>
            <a:r>
              <a:rPr sz="3300" b="1" dirty="0">
                <a:solidFill>
                  <a:srgbClr val="F0EDEE"/>
                </a:solidFill>
                <a:latin typeface="Calibri"/>
                <a:cs typeface="Calibri"/>
              </a:rPr>
              <a:t>2</a:t>
            </a:r>
            <a:endParaRPr sz="3300">
              <a:latin typeface="Calibri"/>
              <a:cs typeface="Calibri"/>
            </a:endParaRPr>
          </a:p>
        </p:txBody>
      </p:sp>
      <p:sp>
        <p:nvSpPr>
          <p:cNvPr id="11" name="object 11"/>
          <p:cNvSpPr txBox="1"/>
          <p:nvPr/>
        </p:nvSpPr>
        <p:spPr>
          <a:xfrm>
            <a:off x="1815186" y="4114039"/>
            <a:ext cx="2267585" cy="1946275"/>
          </a:xfrm>
          <a:prstGeom prst="rect">
            <a:avLst/>
          </a:prstGeom>
        </p:spPr>
        <p:txBody>
          <a:bodyPr vert="horz" wrap="square" lIns="0" tIns="12700" rIns="0" bIns="0" rtlCol="0">
            <a:spAutoFit/>
          </a:bodyPr>
          <a:lstStyle/>
          <a:p>
            <a:pPr marL="12700" marR="5080">
              <a:spcBef>
                <a:spcPts val="100"/>
              </a:spcBef>
            </a:pPr>
            <a:r>
              <a:rPr spc="-5" dirty="0">
                <a:latin typeface="Calibri"/>
                <a:cs typeface="Calibri"/>
              </a:rPr>
              <a:t>The</a:t>
            </a:r>
            <a:r>
              <a:rPr spc="-10" dirty="0">
                <a:latin typeface="Calibri"/>
                <a:cs typeface="Calibri"/>
              </a:rPr>
              <a:t> Ministry</a:t>
            </a:r>
            <a:r>
              <a:rPr spc="10" dirty="0">
                <a:latin typeface="Calibri"/>
                <a:cs typeface="Calibri"/>
              </a:rPr>
              <a:t> </a:t>
            </a:r>
            <a:r>
              <a:rPr spc="-10" dirty="0">
                <a:latin typeface="Calibri"/>
                <a:cs typeface="Calibri"/>
              </a:rPr>
              <a:t>foresees </a:t>
            </a:r>
            <a:r>
              <a:rPr spc="-5" dirty="0">
                <a:latin typeface="Calibri"/>
                <a:cs typeface="Calibri"/>
              </a:rPr>
              <a:t> that </a:t>
            </a:r>
            <a:r>
              <a:rPr spc="-10" dirty="0">
                <a:latin typeface="Calibri"/>
                <a:cs typeface="Calibri"/>
              </a:rPr>
              <a:t>institutional </a:t>
            </a:r>
            <a:r>
              <a:rPr spc="-5" dirty="0">
                <a:latin typeface="Calibri"/>
                <a:cs typeface="Calibri"/>
              </a:rPr>
              <a:t> </a:t>
            </a:r>
            <a:r>
              <a:rPr spc="-10" dirty="0">
                <a:latin typeface="Calibri"/>
                <a:cs typeface="Calibri"/>
              </a:rPr>
              <a:t>excellence</a:t>
            </a:r>
            <a:r>
              <a:rPr spc="5" dirty="0">
                <a:latin typeface="Calibri"/>
                <a:cs typeface="Calibri"/>
              </a:rPr>
              <a:t> </a:t>
            </a:r>
            <a:r>
              <a:rPr spc="-5" dirty="0">
                <a:latin typeface="Calibri"/>
                <a:cs typeface="Calibri"/>
              </a:rPr>
              <a:t>will</a:t>
            </a:r>
            <a:r>
              <a:rPr spc="10" dirty="0">
                <a:latin typeface="Calibri"/>
                <a:cs typeface="Calibri"/>
              </a:rPr>
              <a:t> </a:t>
            </a:r>
            <a:r>
              <a:rPr dirty="0">
                <a:latin typeface="Calibri"/>
                <a:cs typeface="Calibri"/>
              </a:rPr>
              <a:t>also </a:t>
            </a:r>
            <a:r>
              <a:rPr spc="5" dirty="0">
                <a:latin typeface="Calibri"/>
                <a:cs typeface="Calibri"/>
              </a:rPr>
              <a:t> </a:t>
            </a:r>
            <a:r>
              <a:rPr spc="-15" dirty="0">
                <a:latin typeface="Calibri"/>
                <a:cs typeface="Calibri"/>
              </a:rPr>
              <a:t>facilitate </a:t>
            </a:r>
            <a:r>
              <a:rPr dirty="0">
                <a:latin typeface="Calibri"/>
                <a:cs typeface="Calibri"/>
              </a:rPr>
              <a:t>the </a:t>
            </a:r>
            <a:r>
              <a:rPr spc="-10" dirty="0">
                <a:latin typeface="Calibri"/>
                <a:cs typeface="Calibri"/>
              </a:rPr>
              <a:t>attainment </a:t>
            </a:r>
            <a:r>
              <a:rPr spc="-395" dirty="0">
                <a:latin typeface="Calibri"/>
                <a:cs typeface="Calibri"/>
              </a:rPr>
              <a:t> </a:t>
            </a:r>
            <a:r>
              <a:rPr spc="-5" dirty="0">
                <a:latin typeface="Calibri"/>
                <a:cs typeface="Calibri"/>
              </a:rPr>
              <a:t>of </a:t>
            </a:r>
            <a:r>
              <a:rPr dirty="0">
                <a:latin typeface="Calibri"/>
                <a:cs typeface="Calibri"/>
              </a:rPr>
              <a:t>the </a:t>
            </a:r>
            <a:r>
              <a:rPr spc="-10" dirty="0">
                <a:latin typeface="Calibri"/>
                <a:cs typeface="Calibri"/>
              </a:rPr>
              <a:t>Ministry’s </a:t>
            </a:r>
            <a:r>
              <a:rPr spc="-25" dirty="0">
                <a:latin typeface="Calibri"/>
                <a:cs typeface="Calibri"/>
              </a:rPr>
              <a:t>key </a:t>
            </a:r>
            <a:r>
              <a:rPr spc="-20" dirty="0">
                <a:latin typeface="Calibri"/>
                <a:cs typeface="Calibri"/>
              </a:rPr>
              <a:t> </a:t>
            </a:r>
            <a:r>
              <a:rPr spc="-10" dirty="0">
                <a:latin typeface="Calibri"/>
                <a:cs typeface="Calibri"/>
              </a:rPr>
              <a:t>performance </a:t>
            </a:r>
            <a:r>
              <a:rPr spc="-15" dirty="0">
                <a:latin typeface="Calibri"/>
                <a:cs typeface="Calibri"/>
              </a:rPr>
              <a:t>indicators, </a:t>
            </a:r>
            <a:r>
              <a:rPr spc="-395" dirty="0">
                <a:latin typeface="Calibri"/>
                <a:cs typeface="Calibri"/>
              </a:rPr>
              <a:t> </a:t>
            </a:r>
            <a:r>
              <a:rPr spc="-5" dirty="0">
                <a:latin typeface="Calibri"/>
                <a:cs typeface="Calibri"/>
              </a:rPr>
              <a:t>including:</a:t>
            </a:r>
            <a:endParaRPr>
              <a:latin typeface="Calibri"/>
              <a:cs typeface="Calibri"/>
            </a:endParaRPr>
          </a:p>
        </p:txBody>
      </p:sp>
      <p:sp>
        <p:nvSpPr>
          <p:cNvPr id="12" name="object 12"/>
          <p:cNvSpPr/>
          <p:nvPr/>
        </p:nvSpPr>
        <p:spPr>
          <a:xfrm>
            <a:off x="1657350" y="3862578"/>
            <a:ext cx="8869680" cy="0"/>
          </a:xfrm>
          <a:custGeom>
            <a:avLst/>
            <a:gdLst/>
            <a:ahLst/>
            <a:cxnLst/>
            <a:rect l="l" t="t" r="r" b="b"/>
            <a:pathLst>
              <a:path w="8869680">
                <a:moveTo>
                  <a:pt x="0" y="0"/>
                </a:moveTo>
                <a:lnTo>
                  <a:pt x="8869553" y="0"/>
                </a:lnTo>
              </a:path>
            </a:pathLst>
          </a:custGeom>
          <a:ln w="28956">
            <a:solidFill>
              <a:srgbClr val="BE9000"/>
            </a:solidFill>
            <a:prstDash val="dash"/>
          </a:ln>
        </p:spPr>
        <p:txBody>
          <a:bodyPr wrap="square" lIns="0" tIns="0" rIns="0" bIns="0" rtlCol="0"/>
          <a:lstStyle/>
          <a:p>
            <a:endParaRPr/>
          </a:p>
        </p:txBody>
      </p:sp>
      <p:grpSp>
        <p:nvGrpSpPr>
          <p:cNvPr id="13" name="object 13"/>
          <p:cNvGrpSpPr/>
          <p:nvPr/>
        </p:nvGrpSpPr>
        <p:grpSpPr>
          <a:xfrm>
            <a:off x="4494403" y="4049396"/>
            <a:ext cx="964565" cy="948055"/>
            <a:chOff x="2970402" y="4049395"/>
            <a:chExt cx="964565" cy="948055"/>
          </a:xfrm>
        </p:grpSpPr>
        <p:sp>
          <p:nvSpPr>
            <p:cNvPr id="14" name="object 14"/>
            <p:cNvSpPr/>
            <p:nvPr/>
          </p:nvSpPr>
          <p:spPr>
            <a:xfrm>
              <a:off x="2970402" y="4049395"/>
              <a:ext cx="964565" cy="948055"/>
            </a:xfrm>
            <a:custGeom>
              <a:avLst/>
              <a:gdLst/>
              <a:ahLst/>
              <a:cxnLst/>
              <a:rect l="l" t="t" r="r" b="b"/>
              <a:pathLst>
                <a:path w="964564" h="948054">
                  <a:moveTo>
                    <a:pt x="620688" y="796563"/>
                  </a:moveTo>
                  <a:lnTo>
                    <a:pt x="341503" y="796563"/>
                  </a:lnTo>
                  <a:lnTo>
                    <a:pt x="350774" y="798829"/>
                  </a:lnTo>
                  <a:lnTo>
                    <a:pt x="364867" y="803971"/>
                  </a:lnTo>
                  <a:lnTo>
                    <a:pt x="379126" y="808529"/>
                  </a:lnTo>
                  <a:lnTo>
                    <a:pt x="393555" y="812498"/>
                  </a:lnTo>
                  <a:lnTo>
                    <a:pt x="408050" y="815847"/>
                  </a:lnTo>
                  <a:lnTo>
                    <a:pt x="417054" y="819030"/>
                  </a:lnTo>
                  <a:lnTo>
                    <a:pt x="424735" y="824357"/>
                  </a:lnTo>
                  <a:lnTo>
                    <a:pt x="430678" y="831492"/>
                  </a:lnTo>
                  <a:lnTo>
                    <a:pt x="434467" y="840104"/>
                  </a:lnTo>
                  <a:lnTo>
                    <a:pt x="455802" y="917955"/>
                  </a:lnTo>
                  <a:lnTo>
                    <a:pt x="461313" y="930743"/>
                  </a:lnTo>
                  <a:lnTo>
                    <a:pt x="469503" y="940434"/>
                  </a:lnTo>
                  <a:lnTo>
                    <a:pt x="479573" y="946316"/>
                  </a:lnTo>
                  <a:lnTo>
                    <a:pt x="490727" y="947673"/>
                  </a:lnTo>
                  <a:lnTo>
                    <a:pt x="568451" y="940053"/>
                  </a:lnTo>
                  <a:lnTo>
                    <a:pt x="596773" y="904366"/>
                  </a:lnTo>
                  <a:lnTo>
                    <a:pt x="602107" y="823975"/>
                  </a:lnTo>
                  <a:lnTo>
                    <a:pt x="604099" y="814754"/>
                  </a:lnTo>
                  <a:lnTo>
                    <a:pt x="608520" y="806592"/>
                  </a:lnTo>
                  <a:lnTo>
                    <a:pt x="615037" y="799883"/>
                  </a:lnTo>
                  <a:lnTo>
                    <a:pt x="620688" y="796563"/>
                  </a:lnTo>
                  <a:close/>
                </a:path>
                <a:path w="964564" h="948054">
                  <a:moveTo>
                    <a:pt x="155305" y="135064"/>
                  </a:moveTo>
                  <a:lnTo>
                    <a:pt x="85725" y="204088"/>
                  </a:lnTo>
                  <a:lnTo>
                    <a:pt x="80057" y="225424"/>
                  </a:lnTo>
                  <a:lnTo>
                    <a:pt x="83671" y="237486"/>
                  </a:lnTo>
                  <a:lnTo>
                    <a:pt x="91440" y="249046"/>
                  </a:lnTo>
                  <a:lnTo>
                    <a:pt x="145796" y="310133"/>
                  </a:lnTo>
                  <a:lnTo>
                    <a:pt x="151050" y="318002"/>
                  </a:lnTo>
                  <a:lnTo>
                    <a:pt x="153828" y="326786"/>
                  </a:lnTo>
                  <a:lnTo>
                    <a:pt x="154082" y="335976"/>
                  </a:lnTo>
                  <a:lnTo>
                    <a:pt x="151765" y="345058"/>
                  </a:lnTo>
                  <a:lnTo>
                    <a:pt x="146569" y="358771"/>
                  </a:lnTo>
                  <a:lnTo>
                    <a:pt x="142017" y="372649"/>
                  </a:lnTo>
                  <a:lnTo>
                    <a:pt x="138084" y="386671"/>
                  </a:lnTo>
                  <a:lnTo>
                    <a:pt x="134747" y="400811"/>
                  </a:lnTo>
                  <a:lnTo>
                    <a:pt x="131466" y="409648"/>
                  </a:lnTo>
                  <a:lnTo>
                    <a:pt x="126031" y="417210"/>
                  </a:lnTo>
                  <a:lnTo>
                    <a:pt x="118762" y="423082"/>
                  </a:lnTo>
                  <a:lnTo>
                    <a:pt x="109982" y="426846"/>
                  </a:lnTo>
                  <a:lnTo>
                    <a:pt x="30226" y="447928"/>
                  </a:lnTo>
                  <a:lnTo>
                    <a:pt x="17198" y="453322"/>
                  </a:lnTo>
                  <a:lnTo>
                    <a:pt x="7350" y="461359"/>
                  </a:lnTo>
                  <a:lnTo>
                    <a:pt x="1383" y="471253"/>
                  </a:lnTo>
                  <a:lnTo>
                    <a:pt x="0" y="482218"/>
                  </a:lnTo>
                  <a:lnTo>
                    <a:pt x="7747" y="558545"/>
                  </a:lnTo>
                  <a:lnTo>
                    <a:pt x="44069" y="586358"/>
                  </a:lnTo>
                  <a:lnTo>
                    <a:pt x="126492" y="591819"/>
                  </a:lnTo>
                  <a:lnTo>
                    <a:pt x="135828" y="593715"/>
                  </a:lnTo>
                  <a:lnTo>
                    <a:pt x="144129" y="598027"/>
                  </a:lnTo>
                  <a:lnTo>
                    <a:pt x="150977" y="604410"/>
                  </a:lnTo>
                  <a:lnTo>
                    <a:pt x="155956" y="612520"/>
                  </a:lnTo>
                  <a:lnTo>
                    <a:pt x="162053" y="625774"/>
                  </a:lnTo>
                  <a:lnTo>
                    <a:pt x="168735" y="638825"/>
                  </a:lnTo>
                  <a:lnTo>
                    <a:pt x="176012" y="651615"/>
                  </a:lnTo>
                  <a:lnTo>
                    <a:pt x="183896" y="664082"/>
                  </a:lnTo>
                  <a:lnTo>
                    <a:pt x="187932" y="672619"/>
                  </a:lnTo>
                  <a:lnTo>
                    <a:pt x="189515" y="681704"/>
                  </a:lnTo>
                  <a:lnTo>
                    <a:pt x="188575" y="690836"/>
                  </a:lnTo>
                  <a:lnTo>
                    <a:pt x="185039" y="699515"/>
                  </a:lnTo>
                  <a:lnTo>
                    <a:pt x="143891" y="769746"/>
                  </a:lnTo>
                  <a:lnTo>
                    <a:pt x="138586" y="782542"/>
                  </a:lnTo>
                  <a:lnTo>
                    <a:pt x="207645" y="863472"/>
                  </a:lnTo>
                  <a:lnTo>
                    <a:pt x="229425" y="869045"/>
                  </a:lnTo>
                  <a:lnTo>
                    <a:pt x="241684" y="865455"/>
                  </a:lnTo>
                  <a:lnTo>
                    <a:pt x="253492" y="857757"/>
                  </a:lnTo>
                  <a:lnTo>
                    <a:pt x="315213" y="804671"/>
                  </a:lnTo>
                  <a:lnTo>
                    <a:pt x="323199" y="799508"/>
                  </a:lnTo>
                  <a:lnTo>
                    <a:pt x="332136" y="796797"/>
                  </a:lnTo>
                  <a:lnTo>
                    <a:pt x="341503" y="796563"/>
                  </a:lnTo>
                  <a:lnTo>
                    <a:pt x="620688" y="796563"/>
                  </a:lnTo>
                  <a:lnTo>
                    <a:pt x="623316" y="795019"/>
                  </a:lnTo>
                  <a:lnTo>
                    <a:pt x="636930" y="788943"/>
                  </a:lnTo>
                  <a:lnTo>
                    <a:pt x="650319" y="782319"/>
                  </a:lnTo>
                  <a:lnTo>
                    <a:pt x="663446" y="775124"/>
                  </a:lnTo>
                  <a:lnTo>
                    <a:pt x="676275" y="767333"/>
                  </a:lnTo>
                  <a:lnTo>
                    <a:pt x="684928" y="763313"/>
                  </a:lnTo>
                  <a:lnTo>
                    <a:pt x="694166" y="761745"/>
                  </a:lnTo>
                  <a:lnTo>
                    <a:pt x="863546" y="761745"/>
                  </a:lnTo>
                  <a:lnTo>
                    <a:pt x="877533" y="744997"/>
                  </a:lnTo>
                  <a:lnTo>
                    <a:pt x="463950" y="744997"/>
                  </a:lnTo>
                  <a:lnTo>
                    <a:pt x="418438" y="738290"/>
                  </a:lnTo>
                  <a:lnTo>
                    <a:pt x="374206" y="724032"/>
                  </a:lnTo>
                  <a:lnTo>
                    <a:pt x="332264" y="702123"/>
                  </a:lnTo>
                  <a:lnTo>
                    <a:pt x="293624" y="672464"/>
                  </a:lnTo>
                  <a:lnTo>
                    <a:pt x="259789" y="635118"/>
                  </a:lnTo>
                  <a:lnTo>
                    <a:pt x="234090" y="593242"/>
                  </a:lnTo>
                  <a:lnTo>
                    <a:pt x="216652" y="548072"/>
                  </a:lnTo>
                  <a:lnTo>
                    <a:pt x="207597" y="500840"/>
                  </a:lnTo>
                  <a:lnTo>
                    <a:pt x="207049" y="452781"/>
                  </a:lnTo>
                  <a:lnTo>
                    <a:pt x="215132" y="405128"/>
                  </a:lnTo>
                  <a:lnTo>
                    <a:pt x="231968" y="359115"/>
                  </a:lnTo>
                  <a:lnTo>
                    <a:pt x="257683" y="315975"/>
                  </a:lnTo>
                  <a:lnTo>
                    <a:pt x="289640" y="279454"/>
                  </a:lnTo>
                  <a:lnTo>
                    <a:pt x="326390" y="249890"/>
                  </a:lnTo>
                  <a:lnTo>
                    <a:pt x="366919" y="227382"/>
                  </a:lnTo>
                  <a:lnTo>
                    <a:pt x="410215" y="212029"/>
                  </a:lnTo>
                  <a:lnTo>
                    <a:pt x="455263" y="203930"/>
                  </a:lnTo>
                  <a:lnTo>
                    <a:pt x="501050" y="203184"/>
                  </a:lnTo>
                  <a:lnTo>
                    <a:pt x="805786" y="203184"/>
                  </a:lnTo>
                  <a:lnTo>
                    <a:pt x="815685" y="186245"/>
                  </a:lnTo>
                  <a:lnTo>
                    <a:pt x="270922" y="186245"/>
                  </a:lnTo>
                  <a:lnTo>
                    <a:pt x="261651" y="185328"/>
                  </a:lnTo>
                  <a:lnTo>
                    <a:pt x="252857" y="181863"/>
                  </a:lnTo>
                  <a:lnTo>
                    <a:pt x="181102" y="141477"/>
                  </a:lnTo>
                  <a:lnTo>
                    <a:pt x="168042" y="136223"/>
                  </a:lnTo>
                  <a:lnTo>
                    <a:pt x="155305" y="135064"/>
                  </a:lnTo>
                  <a:close/>
                </a:path>
                <a:path w="964564" h="948054">
                  <a:moveTo>
                    <a:pt x="863546" y="761745"/>
                  </a:moveTo>
                  <a:lnTo>
                    <a:pt x="694166" y="761745"/>
                  </a:lnTo>
                  <a:lnTo>
                    <a:pt x="703474" y="762654"/>
                  </a:lnTo>
                  <a:lnTo>
                    <a:pt x="712343" y="766063"/>
                  </a:lnTo>
                  <a:lnTo>
                    <a:pt x="783209" y="806195"/>
                  </a:lnTo>
                  <a:lnTo>
                    <a:pt x="796268" y="811377"/>
                  </a:lnTo>
                  <a:lnTo>
                    <a:pt x="809029" y="812492"/>
                  </a:lnTo>
                  <a:lnTo>
                    <a:pt x="820338" y="809642"/>
                  </a:lnTo>
                  <a:lnTo>
                    <a:pt x="829183" y="802893"/>
                  </a:lnTo>
                  <a:lnTo>
                    <a:pt x="863546" y="761745"/>
                  </a:lnTo>
                  <a:close/>
                </a:path>
                <a:path w="964564" h="948054">
                  <a:moveTo>
                    <a:pt x="805786" y="203184"/>
                  </a:moveTo>
                  <a:lnTo>
                    <a:pt x="501050" y="203184"/>
                  </a:lnTo>
                  <a:lnTo>
                    <a:pt x="546563" y="209891"/>
                  </a:lnTo>
                  <a:lnTo>
                    <a:pt x="590788" y="224149"/>
                  </a:lnTo>
                  <a:lnTo>
                    <a:pt x="632712" y="246058"/>
                  </a:lnTo>
                  <a:lnTo>
                    <a:pt x="671322" y="275716"/>
                  </a:lnTo>
                  <a:lnTo>
                    <a:pt x="705156" y="313063"/>
                  </a:lnTo>
                  <a:lnTo>
                    <a:pt x="730855" y="354939"/>
                  </a:lnTo>
                  <a:lnTo>
                    <a:pt x="748293" y="400109"/>
                  </a:lnTo>
                  <a:lnTo>
                    <a:pt x="757348" y="447341"/>
                  </a:lnTo>
                  <a:lnTo>
                    <a:pt x="757896" y="495400"/>
                  </a:lnTo>
                  <a:lnTo>
                    <a:pt x="749813" y="543053"/>
                  </a:lnTo>
                  <a:lnTo>
                    <a:pt x="732977" y="589066"/>
                  </a:lnTo>
                  <a:lnTo>
                    <a:pt x="707263" y="632205"/>
                  </a:lnTo>
                  <a:lnTo>
                    <a:pt x="675309" y="668727"/>
                  </a:lnTo>
                  <a:lnTo>
                    <a:pt x="638568" y="698291"/>
                  </a:lnTo>
                  <a:lnTo>
                    <a:pt x="598050" y="720799"/>
                  </a:lnTo>
                  <a:lnTo>
                    <a:pt x="554767" y="736152"/>
                  </a:lnTo>
                  <a:lnTo>
                    <a:pt x="509730" y="744251"/>
                  </a:lnTo>
                  <a:lnTo>
                    <a:pt x="463950" y="744997"/>
                  </a:lnTo>
                  <a:lnTo>
                    <a:pt x="877533" y="744997"/>
                  </a:lnTo>
                  <a:lnTo>
                    <a:pt x="878713" y="743584"/>
                  </a:lnTo>
                  <a:lnTo>
                    <a:pt x="883711" y="733682"/>
                  </a:lnTo>
                  <a:lnTo>
                    <a:pt x="884316" y="722185"/>
                  </a:lnTo>
                  <a:lnTo>
                    <a:pt x="880659" y="710116"/>
                  </a:lnTo>
                  <a:lnTo>
                    <a:pt x="872871" y="698499"/>
                  </a:lnTo>
                  <a:lnTo>
                    <a:pt x="819023" y="638047"/>
                  </a:lnTo>
                  <a:lnTo>
                    <a:pt x="813839" y="630179"/>
                  </a:lnTo>
                  <a:lnTo>
                    <a:pt x="811085" y="621395"/>
                  </a:lnTo>
                  <a:lnTo>
                    <a:pt x="810807" y="612205"/>
                  </a:lnTo>
                  <a:lnTo>
                    <a:pt x="813054" y="603122"/>
                  </a:lnTo>
                  <a:lnTo>
                    <a:pt x="818395" y="589066"/>
                  </a:lnTo>
                  <a:lnTo>
                    <a:pt x="822991" y="575151"/>
                  </a:lnTo>
                  <a:lnTo>
                    <a:pt x="827020" y="560939"/>
                  </a:lnTo>
                  <a:lnTo>
                    <a:pt x="830452" y="546607"/>
                  </a:lnTo>
                  <a:lnTo>
                    <a:pt x="833659" y="537719"/>
                  </a:lnTo>
                  <a:lnTo>
                    <a:pt x="839057" y="530177"/>
                  </a:lnTo>
                  <a:lnTo>
                    <a:pt x="846312" y="524373"/>
                  </a:lnTo>
                  <a:lnTo>
                    <a:pt x="855091" y="520699"/>
                  </a:lnTo>
                  <a:lnTo>
                    <a:pt x="934212" y="499617"/>
                  </a:lnTo>
                  <a:lnTo>
                    <a:pt x="947239" y="494278"/>
                  </a:lnTo>
                  <a:lnTo>
                    <a:pt x="957087" y="486235"/>
                  </a:lnTo>
                  <a:lnTo>
                    <a:pt x="963054" y="476311"/>
                  </a:lnTo>
                  <a:lnTo>
                    <a:pt x="964438" y="465327"/>
                  </a:lnTo>
                  <a:lnTo>
                    <a:pt x="956691" y="389000"/>
                  </a:lnTo>
                  <a:lnTo>
                    <a:pt x="920369" y="361187"/>
                  </a:lnTo>
                  <a:lnTo>
                    <a:pt x="838326" y="355853"/>
                  </a:lnTo>
                  <a:lnTo>
                    <a:pt x="828992" y="353958"/>
                  </a:lnTo>
                  <a:lnTo>
                    <a:pt x="820705" y="349646"/>
                  </a:lnTo>
                  <a:lnTo>
                    <a:pt x="813895" y="343263"/>
                  </a:lnTo>
                  <a:lnTo>
                    <a:pt x="808989" y="335152"/>
                  </a:lnTo>
                  <a:lnTo>
                    <a:pt x="802798" y="321895"/>
                  </a:lnTo>
                  <a:lnTo>
                    <a:pt x="796036" y="308816"/>
                  </a:lnTo>
                  <a:lnTo>
                    <a:pt x="788701" y="295951"/>
                  </a:lnTo>
                  <a:lnTo>
                    <a:pt x="780796" y="283336"/>
                  </a:lnTo>
                  <a:lnTo>
                    <a:pt x="776688" y="274853"/>
                  </a:lnTo>
                  <a:lnTo>
                    <a:pt x="775080" y="265763"/>
                  </a:lnTo>
                  <a:lnTo>
                    <a:pt x="776045" y="256601"/>
                  </a:lnTo>
                  <a:lnTo>
                    <a:pt x="779652" y="247903"/>
                  </a:lnTo>
                  <a:lnTo>
                    <a:pt x="805786" y="203184"/>
                  </a:lnTo>
                  <a:close/>
                </a:path>
                <a:path w="964564" h="948054">
                  <a:moveTo>
                    <a:pt x="473710" y="0"/>
                  </a:moveTo>
                  <a:lnTo>
                    <a:pt x="395986" y="7619"/>
                  </a:lnTo>
                  <a:lnTo>
                    <a:pt x="367664" y="43306"/>
                  </a:lnTo>
                  <a:lnTo>
                    <a:pt x="362204" y="124459"/>
                  </a:lnTo>
                  <a:lnTo>
                    <a:pt x="360231" y="133679"/>
                  </a:lnTo>
                  <a:lnTo>
                    <a:pt x="355853" y="141827"/>
                  </a:lnTo>
                  <a:lnTo>
                    <a:pt x="349380" y="148498"/>
                  </a:lnTo>
                  <a:lnTo>
                    <a:pt x="341122" y="153288"/>
                  </a:lnTo>
                  <a:lnTo>
                    <a:pt x="327695" y="159289"/>
                  </a:lnTo>
                  <a:lnTo>
                    <a:pt x="314483" y="165862"/>
                  </a:lnTo>
                  <a:lnTo>
                    <a:pt x="301509" y="173005"/>
                  </a:lnTo>
                  <a:lnTo>
                    <a:pt x="288798" y="180720"/>
                  </a:lnTo>
                  <a:lnTo>
                    <a:pt x="280146" y="184685"/>
                  </a:lnTo>
                  <a:lnTo>
                    <a:pt x="270922" y="186245"/>
                  </a:lnTo>
                  <a:lnTo>
                    <a:pt x="815685" y="186245"/>
                  </a:lnTo>
                  <a:lnTo>
                    <a:pt x="820547" y="177926"/>
                  </a:lnTo>
                  <a:lnTo>
                    <a:pt x="825851" y="165076"/>
                  </a:lnTo>
                  <a:lnTo>
                    <a:pt x="826976" y="152558"/>
                  </a:lnTo>
                  <a:lnTo>
                    <a:pt x="826626" y="151237"/>
                  </a:lnTo>
                  <a:lnTo>
                    <a:pt x="622808" y="151237"/>
                  </a:lnTo>
                  <a:lnTo>
                    <a:pt x="613537" y="148970"/>
                  </a:lnTo>
                  <a:lnTo>
                    <a:pt x="599465" y="143851"/>
                  </a:lnTo>
                  <a:lnTo>
                    <a:pt x="585263" y="139350"/>
                  </a:lnTo>
                  <a:lnTo>
                    <a:pt x="570942" y="135469"/>
                  </a:lnTo>
                  <a:lnTo>
                    <a:pt x="556513" y="132206"/>
                  </a:lnTo>
                  <a:lnTo>
                    <a:pt x="547439" y="129041"/>
                  </a:lnTo>
                  <a:lnTo>
                    <a:pt x="539734" y="123745"/>
                  </a:lnTo>
                  <a:lnTo>
                    <a:pt x="533814" y="116615"/>
                  </a:lnTo>
                  <a:lnTo>
                    <a:pt x="530098" y="107949"/>
                  </a:lnTo>
                  <a:lnTo>
                    <a:pt x="508635" y="29717"/>
                  </a:lnTo>
                  <a:lnTo>
                    <a:pt x="503124" y="16930"/>
                  </a:lnTo>
                  <a:lnTo>
                    <a:pt x="494934" y="7238"/>
                  </a:lnTo>
                  <a:lnTo>
                    <a:pt x="484864" y="1357"/>
                  </a:lnTo>
                  <a:lnTo>
                    <a:pt x="473710" y="0"/>
                  </a:lnTo>
                  <a:close/>
                </a:path>
                <a:path w="964564" h="948054">
                  <a:moveTo>
                    <a:pt x="735012" y="78676"/>
                  </a:moveTo>
                  <a:lnTo>
                    <a:pt x="722753" y="82272"/>
                  </a:lnTo>
                  <a:lnTo>
                    <a:pt x="710946" y="89915"/>
                  </a:lnTo>
                  <a:lnTo>
                    <a:pt x="649097" y="143128"/>
                  </a:lnTo>
                  <a:lnTo>
                    <a:pt x="641111" y="148292"/>
                  </a:lnTo>
                  <a:lnTo>
                    <a:pt x="632174" y="151002"/>
                  </a:lnTo>
                  <a:lnTo>
                    <a:pt x="622808" y="151237"/>
                  </a:lnTo>
                  <a:lnTo>
                    <a:pt x="826626" y="151237"/>
                  </a:lnTo>
                  <a:lnTo>
                    <a:pt x="824029" y="141422"/>
                  </a:lnTo>
                  <a:lnTo>
                    <a:pt x="817118" y="132714"/>
                  </a:lnTo>
                  <a:lnTo>
                    <a:pt x="756793" y="84200"/>
                  </a:lnTo>
                  <a:lnTo>
                    <a:pt x="746700" y="79271"/>
                  </a:lnTo>
                  <a:lnTo>
                    <a:pt x="735012" y="78676"/>
                  </a:lnTo>
                  <a:close/>
                </a:path>
              </a:pathLst>
            </a:custGeom>
            <a:solidFill>
              <a:srgbClr val="BEBEBE"/>
            </a:solidFill>
          </p:spPr>
          <p:txBody>
            <a:bodyPr wrap="square" lIns="0" tIns="0" rIns="0" bIns="0" rtlCol="0"/>
            <a:lstStyle/>
            <a:p>
              <a:endParaRPr/>
            </a:p>
          </p:txBody>
        </p:sp>
        <p:pic>
          <p:nvPicPr>
            <p:cNvPr id="15" name="object 15"/>
            <p:cNvPicPr/>
            <p:nvPr/>
          </p:nvPicPr>
          <p:blipFill>
            <a:blip r:embed="rId3" cstate="print"/>
            <a:stretch>
              <a:fillRect/>
            </a:stretch>
          </p:blipFill>
          <p:spPr>
            <a:xfrm>
              <a:off x="3166871" y="4254969"/>
              <a:ext cx="566966" cy="557822"/>
            </a:xfrm>
            <a:prstGeom prst="rect">
              <a:avLst/>
            </a:prstGeom>
          </p:spPr>
        </p:pic>
        <p:pic>
          <p:nvPicPr>
            <p:cNvPr id="16" name="object 16"/>
            <p:cNvPicPr/>
            <p:nvPr/>
          </p:nvPicPr>
          <p:blipFill>
            <a:blip r:embed="rId4" cstate="print"/>
            <a:stretch>
              <a:fillRect/>
            </a:stretch>
          </p:blipFill>
          <p:spPr>
            <a:xfrm>
              <a:off x="3227450" y="4297299"/>
              <a:ext cx="450341" cy="441198"/>
            </a:xfrm>
            <a:prstGeom prst="rect">
              <a:avLst/>
            </a:prstGeom>
          </p:spPr>
        </p:pic>
      </p:grpSp>
      <p:grpSp>
        <p:nvGrpSpPr>
          <p:cNvPr id="17" name="object 17"/>
          <p:cNvGrpSpPr/>
          <p:nvPr/>
        </p:nvGrpSpPr>
        <p:grpSpPr>
          <a:xfrm>
            <a:off x="4470020" y="5244211"/>
            <a:ext cx="964565" cy="948055"/>
            <a:chOff x="2946019" y="5244210"/>
            <a:chExt cx="964565" cy="948055"/>
          </a:xfrm>
        </p:grpSpPr>
        <p:sp>
          <p:nvSpPr>
            <p:cNvPr id="18" name="object 18"/>
            <p:cNvSpPr/>
            <p:nvPr/>
          </p:nvSpPr>
          <p:spPr>
            <a:xfrm>
              <a:off x="2946019" y="5244210"/>
              <a:ext cx="964565" cy="948055"/>
            </a:xfrm>
            <a:custGeom>
              <a:avLst/>
              <a:gdLst/>
              <a:ahLst/>
              <a:cxnLst/>
              <a:rect l="l" t="t" r="r" b="b"/>
              <a:pathLst>
                <a:path w="964564" h="948054">
                  <a:moveTo>
                    <a:pt x="620801" y="796556"/>
                  </a:moveTo>
                  <a:lnTo>
                    <a:pt x="341503" y="796556"/>
                  </a:lnTo>
                  <a:lnTo>
                    <a:pt x="350773" y="798817"/>
                  </a:lnTo>
                  <a:lnTo>
                    <a:pt x="364867" y="803988"/>
                  </a:lnTo>
                  <a:lnTo>
                    <a:pt x="379126" y="808537"/>
                  </a:lnTo>
                  <a:lnTo>
                    <a:pt x="393529" y="812474"/>
                  </a:lnTo>
                  <a:lnTo>
                    <a:pt x="408051" y="815809"/>
                  </a:lnTo>
                  <a:lnTo>
                    <a:pt x="417054" y="818997"/>
                  </a:lnTo>
                  <a:lnTo>
                    <a:pt x="424735" y="824323"/>
                  </a:lnTo>
                  <a:lnTo>
                    <a:pt x="430678" y="831467"/>
                  </a:lnTo>
                  <a:lnTo>
                    <a:pt x="434467" y="840104"/>
                  </a:lnTo>
                  <a:lnTo>
                    <a:pt x="455803" y="918006"/>
                  </a:lnTo>
                  <a:lnTo>
                    <a:pt x="461313" y="930781"/>
                  </a:lnTo>
                  <a:lnTo>
                    <a:pt x="469503" y="940450"/>
                  </a:lnTo>
                  <a:lnTo>
                    <a:pt x="479573" y="946324"/>
                  </a:lnTo>
                  <a:lnTo>
                    <a:pt x="490728" y="947712"/>
                  </a:lnTo>
                  <a:lnTo>
                    <a:pt x="568452" y="940104"/>
                  </a:lnTo>
                  <a:lnTo>
                    <a:pt x="596772" y="904316"/>
                  </a:lnTo>
                  <a:lnTo>
                    <a:pt x="602107" y="824001"/>
                  </a:lnTo>
                  <a:lnTo>
                    <a:pt x="604099" y="814787"/>
                  </a:lnTo>
                  <a:lnTo>
                    <a:pt x="608520" y="806632"/>
                  </a:lnTo>
                  <a:lnTo>
                    <a:pt x="615037" y="799932"/>
                  </a:lnTo>
                  <a:lnTo>
                    <a:pt x="620801" y="796556"/>
                  </a:lnTo>
                  <a:close/>
                </a:path>
                <a:path w="964564" h="948054">
                  <a:moveTo>
                    <a:pt x="155305" y="135064"/>
                  </a:moveTo>
                  <a:lnTo>
                    <a:pt x="85725" y="204088"/>
                  </a:lnTo>
                  <a:lnTo>
                    <a:pt x="80057" y="225424"/>
                  </a:lnTo>
                  <a:lnTo>
                    <a:pt x="83671" y="237486"/>
                  </a:lnTo>
                  <a:lnTo>
                    <a:pt x="91439" y="249047"/>
                  </a:lnTo>
                  <a:lnTo>
                    <a:pt x="145795" y="310133"/>
                  </a:lnTo>
                  <a:lnTo>
                    <a:pt x="151050" y="318002"/>
                  </a:lnTo>
                  <a:lnTo>
                    <a:pt x="153828" y="326786"/>
                  </a:lnTo>
                  <a:lnTo>
                    <a:pt x="154082" y="335976"/>
                  </a:lnTo>
                  <a:lnTo>
                    <a:pt x="151764" y="345058"/>
                  </a:lnTo>
                  <a:lnTo>
                    <a:pt x="146569" y="358783"/>
                  </a:lnTo>
                  <a:lnTo>
                    <a:pt x="142017" y="372675"/>
                  </a:lnTo>
                  <a:lnTo>
                    <a:pt x="138084" y="386699"/>
                  </a:lnTo>
                  <a:lnTo>
                    <a:pt x="134747" y="400824"/>
                  </a:lnTo>
                  <a:lnTo>
                    <a:pt x="131466" y="409677"/>
                  </a:lnTo>
                  <a:lnTo>
                    <a:pt x="126031" y="417223"/>
                  </a:lnTo>
                  <a:lnTo>
                    <a:pt x="118762" y="423059"/>
                  </a:lnTo>
                  <a:lnTo>
                    <a:pt x="109981" y="426783"/>
                  </a:lnTo>
                  <a:lnTo>
                    <a:pt x="30225" y="447916"/>
                  </a:lnTo>
                  <a:lnTo>
                    <a:pt x="17198" y="453330"/>
                  </a:lnTo>
                  <a:lnTo>
                    <a:pt x="7350" y="461384"/>
                  </a:lnTo>
                  <a:lnTo>
                    <a:pt x="1383" y="471287"/>
                  </a:lnTo>
                  <a:lnTo>
                    <a:pt x="0" y="482244"/>
                  </a:lnTo>
                  <a:lnTo>
                    <a:pt x="7747" y="558558"/>
                  </a:lnTo>
                  <a:lnTo>
                    <a:pt x="44068" y="586422"/>
                  </a:lnTo>
                  <a:lnTo>
                    <a:pt x="126492" y="591794"/>
                  </a:lnTo>
                  <a:lnTo>
                    <a:pt x="135828" y="593712"/>
                  </a:lnTo>
                  <a:lnTo>
                    <a:pt x="144129" y="598047"/>
                  </a:lnTo>
                  <a:lnTo>
                    <a:pt x="150977" y="604447"/>
                  </a:lnTo>
                  <a:lnTo>
                    <a:pt x="155956" y="612559"/>
                  </a:lnTo>
                  <a:lnTo>
                    <a:pt x="162053" y="625805"/>
                  </a:lnTo>
                  <a:lnTo>
                    <a:pt x="168735" y="638848"/>
                  </a:lnTo>
                  <a:lnTo>
                    <a:pt x="176012" y="651642"/>
                  </a:lnTo>
                  <a:lnTo>
                    <a:pt x="183895" y="664146"/>
                  </a:lnTo>
                  <a:lnTo>
                    <a:pt x="187932" y="672677"/>
                  </a:lnTo>
                  <a:lnTo>
                    <a:pt x="189515" y="681762"/>
                  </a:lnTo>
                  <a:lnTo>
                    <a:pt x="188575" y="690898"/>
                  </a:lnTo>
                  <a:lnTo>
                    <a:pt x="185038" y="699579"/>
                  </a:lnTo>
                  <a:lnTo>
                    <a:pt x="143891" y="769683"/>
                  </a:lnTo>
                  <a:lnTo>
                    <a:pt x="138586" y="782519"/>
                  </a:lnTo>
                  <a:lnTo>
                    <a:pt x="207644" y="863472"/>
                  </a:lnTo>
                  <a:lnTo>
                    <a:pt x="229425" y="869035"/>
                  </a:lnTo>
                  <a:lnTo>
                    <a:pt x="241684" y="865458"/>
                  </a:lnTo>
                  <a:lnTo>
                    <a:pt x="253492" y="857796"/>
                  </a:lnTo>
                  <a:lnTo>
                    <a:pt x="315214" y="804633"/>
                  </a:lnTo>
                  <a:lnTo>
                    <a:pt x="323199" y="799515"/>
                  </a:lnTo>
                  <a:lnTo>
                    <a:pt x="332136" y="796805"/>
                  </a:lnTo>
                  <a:lnTo>
                    <a:pt x="341503" y="796556"/>
                  </a:lnTo>
                  <a:lnTo>
                    <a:pt x="620801" y="796556"/>
                  </a:lnTo>
                  <a:lnTo>
                    <a:pt x="623411" y="795040"/>
                  </a:lnTo>
                  <a:lnTo>
                    <a:pt x="636930" y="788997"/>
                  </a:lnTo>
                  <a:lnTo>
                    <a:pt x="650319" y="782348"/>
                  </a:lnTo>
                  <a:lnTo>
                    <a:pt x="663446" y="775123"/>
                  </a:lnTo>
                  <a:lnTo>
                    <a:pt x="676275" y="767308"/>
                  </a:lnTo>
                  <a:lnTo>
                    <a:pt x="684928" y="763316"/>
                  </a:lnTo>
                  <a:lnTo>
                    <a:pt x="694166" y="761744"/>
                  </a:lnTo>
                  <a:lnTo>
                    <a:pt x="863519" y="761744"/>
                  </a:lnTo>
                  <a:lnTo>
                    <a:pt x="877482" y="745020"/>
                  </a:lnTo>
                  <a:lnTo>
                    <a:pt x="463950" y="745020"/>
                  </a:lnTo>
                  <a:lnTo>
                    <a:pt x="418438" y="738311"/>
                  </a:lnTo>
                  <a:lnTo>
                    <a:pt x="374206" y="724049"/>
                  </a:lnTo>
                  <a:lnTo>
                    <a:pt x="332264" y="702133"/>
                  </a:lnTo>
                  <a:lnTo>
                    <a:pt x="293624" y="672464"/>
                  </a:lnTo>
                  <a:lnTo>
                    <a:pt x="259789" y="635116"/>
                  </a:lnTo>
                  <a:lnTo>
                    <a:pt x="234090" y="593242"/>
                  </a:lnTo>
                  <a:lnTo>
                    <a:pt x="216652" y="548076"/>
                  </a:lnTo>
                  <a:lnTo>
                    <a:pt x="207597" y="500849"/>
                  </a:lnTo>
                  <a:lnTo>
                    <a:pt x="207049" y="452794"/>
                  </a:lnTo>
                  <a:lnTo>
                    <a:pt x="215132" y="405142"/>
                  </a:lnTo>
                  <a:lnTo>
                    <a:pt x="231968" y="359125"/>
                  </a:lnTo>
                  <a:lnTo>
                    <a:pt x="257682" y="315975"/>
                  </a:lnTo>
                  <a:lnTo>
                    <a:pt x="289640" y="279454"/>
                  </a:lnTo>
                  <a:lnTo>
                    <a:pt x="326390" y="249890"/>
                  </a:lnTo>
                  <a:lnTo>
                    <a:pt x="366919" y="227382"/>
                  </a:lnTo>
                  <a:lnTo>
                    <a:pt x="410215" y="212029"/>
                  </a:lnTo>
                  <a:lnTo>
                    <a:pt x="455263" y="203930"/>
                  </a:lnTo>
                  <a:lnTo>
                    <a:pt x="501050" y="203184"/>
                  </a:lnTo>
                  <a:lnTo>
                    <a:pt x="805786" y="203184"/>
                  </a:lnTo>
                  <a:lnTo>
                    <a:pt x="815685" y="186245"/>
                  </a:lnTo>
                  <a:lnTo>
                    <a:pt x="270922" y="186245"/>
                  </a:lnTo>
                  <a:lnTo>
                    <a:pt x="261651" y="185328"/>
                  </a:lnTo>
                  <a:lnTo>
                    <a:pt x="252856" y="181863"/>
                  </a:lnTo>
                  <a:lnTo>
                    <a:pt x="181101" y="141477"/>
                  </a:lnTo>
                  <a:lnTo>
                    <a:pt x="168042" y="136223"/>
                  </a:lnTo>
                  <a:lnTo>
                    <a:pt x="155305" y="135064"/>
                  </a:lnTo>
                  <a:close/>
                </a:path>
                <a:path w="964564" h="948054">
                  <a:moveTo>
                    <a:pt x="863519" y="761744"/>
                  </a:moveTo>
                  <a:lnTo>
                    <a:pt x="694166" y="761744"/>
                  </a:lnTo>
                  <a:lnTo>
                    <a:pt x="703474" y="762656"/>
                  </a:lnTo>
                  <a:lnTo>
                    <a:pt x="712343" y="766114"/>
                  </a:lnTo>
                  <a:lnTo>
                    <a:pt x="783239" y="806182"/>
                  </a:lnTo>
                  <a:lnTo>
                    <a:pt x="796268" y="811392"/>
                  </a:lnTo>
                  <a:lnTo>
                    <a:pt x="809005" y="812525"/>
                  </a:lnTo>
                  <a:lnTo>
                    <a:pt x="820338" y="809654"/>
                  </a:lnTo>
                  <a:lnTo>
                    <a:pt x="829182" y="802868"/>
                  </a:lnTo>
                  <a:lnTo>
                    <a:pt x="863519" y="761744"/>
                  </a:lnTo>
                  <a:close/>
                </a:path>
                <a:path w="964564" h="948054">
                  <a:moveTo>
                    <a:pt x="805786" y="203184"/>
                  </a:moveTo>
                  <a:lnTo>
                    <a:pt x="501050" y="203184"/>
                  </a:lnTo>
                  <a:lnTo>
                    <a:pt x="546563" y="209891"/>
                  </a:lnTo>
                  <a:lnTo>
                    <a:pt x="590788" y="224149"/>
                  </a:lnTo>
                  <a:lnTo>
                    <a:pt x="632712" y="246058"/>
                  </a:lnTo>
                  <a:lnTo>
                    <a:pt x="671321" y="275716"/>
                  </a:lnTo>
                  <a:lnTo>
                    <a:pt x="705156" y="313058"/>
                  </a:lnTo>
                  <a:lnTo>
                    <a:pt x="730855" y="354930"/>
                  </a:lnTo>
                  <a:lnTo>
                    <a:pt x="748293" y="400096"/>
                  </a:lnTo>
                  <a:lnTo>
                    <a:pt x="757348" y="447325"/>
                  </a:lnTo>
                  <a:lnTo>
                    <a:pt x="757896" y="495383"/>
                  </a:lnTo>
                  <a:lnTo>
                    <a:pt x="749813" y="543036"/>
                  </a:lnTo>
                  <a:lnTo>
                    <a:pt x="732977" y="589050"/>
                  </a:lnTo>
                  <a:lnTo>
                    <a:pt x="707263" y="632193"/>
                  </a:lnTo>
                  <a:lnTo>
                    <a:pt x="675309" y="668725"/>
                  </a:lnTo>
                  <a:lnTo>
                    <a:pt x="638568" y="698298"/>
                  </a:lnTo>
                  <a:lnTo>
                    <a:pt x="598050" y="720813"/>
                  </a:lnTo>
                  <a:lnTo>
                    <a:pt x="554767" y="736172"/>
                  </a:lnTo>
                  <a:lnTo>
                    <a:pt x="509730" y="744273"/>
                  </a:lnTo>
                  <a:lnTo>
                    <a:pt x="463950" y="745020"/>
                  </a:lnTo>
                  <a:lnTo>
                    <a:pt x="877482" y="745020"/>
                  </a:lnTo>
                  <a:lnTo>
                    <a:pt x="878713" y="743546"/>
                  </a:lnTo>
                  <a:lnTo>
                    <a:pt x="883711" y="733648"/>
                  </a:lnTo>
                  <a:lnTo>
                    <a:pt x="884316" y="722155"/>
                  </a:lnTo>
                  <a:lnTo>
                    <a:pt x="880659" y="710112"/>
                  </a:lnTo>
                  <a:lnTo>
                    <a:pt x="872870" y="698563"/>
                  </a:lnTo>
                  <a:lnTo>
                    <a:pt x="819022" y="638086"/>
                  </a:lnTo>
                  <a:lnTo>
                    <a:pt x="813839" y="630224"/>
                  </a:lnTo>
                  <a:lnTo>
                    <a:pt x="811085" y="621441"/>
                  </a:lnTo>
                  <a:lnTo>
                    <a:pt x="810807" y="612245"/>
                  </a:lnTo>
                  <a:lnTo>
                    <a:pt x="813054" y="603148"/>
                  </a:lnTo>
                  <a:lnTo>
                    <a:pt x="818403" y="589050"/>
                  </a:lnTo>
                  <a:lnTo>
                    <a:pt x="822991" y="575152"/>
                  </a:lnTo>
                  <a:lnTo>
                    <a:pt x="827020" y="560944"/>
                  </a:lnTo>
                  <a:lnTo>
                    <a:pt x="830453" y="546633"/>
                  </a:lnTo>
                  <a:lnTo>
                    <a:pt x="833659" y="537730"/>
                  </a:lnTo>
                  <a:lnTo>
                    <a:pt x="839057" y="530166"/>
                  </a:lnTo>
                  <a:lnTo>
                    <a:pt x="846312" y="524343"/>
                  </a:lnTo>
                  <a:lnTo>
                    <a:pt x="855091" y="520661"/>
                  </a:lnTo>
                  <a:lnTo>
                    <a:pt x="934211" y="499668"/>
                  </a:lnTo>
                  <a:lnTo>
                    <a:pt x="947239" y="494277"/>
                  </a:lnTo>
                  <a:lnTo>
                    <a:pt x="957087" y="486225"/>
                  </a:lnTo>
                  <a:lnTo>
                    <a:pt x="963054" y="476326"/>
                  </a:lnTo>
                  <a:lnTo>
                    <a:pt x="964438" y="465391"/>
                  </a:lnTo>
                  <a:lnTo>
                    <a:pt x="956691" y="389026"/>
                  </a:lnTo>
                  <a:lnTo>
                    <a:pt x="920369" y="361213"/>
                  </a:lnTo>
                  <a:lnTo>
                    <a:pt x="838327" y="355879"/>
                  </a:lnTo>
                  <a:lnTo>
                    <a:pt x="828992" y="353973"/>
                  </a:lnTo>
                  <a:lnTo>
                    <a:pt x="820705" y="349659"/>
                  </a:lnTo>
                  <a:lnTo>
                    <a:pt x="813895" y="343274"/>
                  </a:lnTo>
                  <a:lnTo>
                    <a:pt x="808990" y="335152"/>
                  </a:lnTo>
                  <a:lnTo>
                    <a:pt x="802798" y="321895"/>
                  </a:lnTo>
                  <a:lnTo>
                    <a:pt x="796035" y="308816"/>
                  </a:lnTo>
                  <a:lnTo>
                    <a:pt x="788701" y="295951"/>
                  </a:lnTo>
                  <a:lnTo>
                    <a:pt x="780795" y="283336"/>
                  </a:lnTo>
                  <a:lnTo>
                    <a:pt x="776688" y="274853"/>
                  </a:lnTo>
                  <a:lnTo>
                    <a:pt x="775081" y="265763"/>
                  </a:lnTo>
                  <a:lnTo>
                    <a:pt x="776045" y="256601"/>
                  </a:lnTo>
                  <a:lnTo>
                    <a:pt x="779653" y="247903"/>
                  </a:lnTo>
                  <a:lnTo>
                    <a:pt x="805786" y="203184"/>
                  </a:lnTo>
                  <a:close/>
                </a:path>
                <a:path w="964564" h="948054">
                  <a:moveTo>
                    <a:pt x="473709" y="0"/>
                  </a:moveTo>
                  <a:lnTo>
                    <a:pt x="395985" y="7619"/>
                  </a:lnTo>
                  <a:lnTo>
                    <a:pt x="367665" y="43306"/>
                  </a:lnTo>
                  <a:lnTo>
                    <a:pt x="362204" y="124459"/>
                  </a:lnTo>
                  <a:lnTo>
                    <a:pt x="360231" y="133679"/>
                  </a:lnTo>
                  <a:lnTo>
                    <a:pt x="355854" y="141827"/>
                  </a:lnTo>
                  <a:lnTo>
                    <a:pt x="349380" y="148498"/>
                  </a:lnTo>
                  <a:lnTo>
                    <a:pt x="341121" y="153288"/>
                  </a:lnTo>
                  <a:lnTo>
                    <a:pt x="327695" y="159289"/>
                  </a:lnTo>
                  <a:lnTo>
                    <a:pt x="314483" y="165861"/>
                  </a:lnTo>
                  <a:lnTo>
                    <a:pt x="301509" y="173005"/>
                  </a:lnTo>
                  <a:lnTo>
                    <a:pt x="288798" y="180720"/>
                  </a:lnTo>
                  <a:lnTo>
                    <a:pt x="280146" y="184685"/>
                  </a:lnTo>
                  <a:lnTo>
                    <a:pt x="270922" y="186245"/>
                  </a:lnTo>
                  <a:lnTo>
                    <a:pt x="815685" y="186245"/>
                  </a:lnTo>
                  <a:lnTo>
                    <a:pt x="820546" y="177926"/>
                  </a:lnTo>
                  <a:lnTo>
                    <a:pt x="825851" y="165076"/>
                  </a:lnTo>
                  <a:lnTo>
                    <a:pt x="826976" y="152558"/>
                  </a:lnTo>
                  <a:lnTo>
                    <a:pt x="826626" y="151237"/>
                  </a:lnTo>
                  <a:lnTo>
                    <a:pt x="622807" y="151237"/>
                  </a:lnTo>
                  <a:lnTo>
                    <a:pt x="613536" y="148970"/>
                  </a:lnTo>
                  <a:lnTo>
                    <a:pt x="599465" y="143851"/>
                  </a:lnTo>
                  <a:lnTo>
                    <a:pt x="585263" y="139350"/>
                  </a:lnTo>
                  <a:lnTo>
                    <a:pt x="570942" y="135469"/>
                  </a:lnTo>
                  <a:lnTo>
                    <a:pt x="556514" y="132206"/>
                  </a:lnTo>
                  <a:lnTo>
                    <a:pt x="547439" y="129041"/>
                  </a:lnTo>
                  <a:lnTo>
                    <a:pt x="539734" y="123745"/>
                  </a:lnTo>
                  <a:lnTo>
                    <a:pt x="533814" y="116615"/>
                  </a:lnTo>
                  <a:lnTo>
                    <a:pt x="530097" y="107950"/>
                  </a:lnTo>
                  <a:lnTo>
                    <a:pt x="508634" y="29717"/>
                  </a:lnTo>
                  <a:lnTo>
                    <a:pt x="503124" y="16930"/>
                  </a:lnTo>
                  <a:lnTo>
                    <a:pt x="494934" y="7238"/>
                  </a:lnTo>
                  <a:lnTo>
                    <a:pt x="484864" y="1357"/>
                  </a:lnTo>
                  <a:lnTo>
                    <a:pt x="473709" y="0"/>
                  </a:lnTo>
                  <a:close/>
                </a:path>
                <a:path w="964564" h="948054">
                  <a:moveTo>
                    <a:pt x="735012" y="78676"/>
                  </a:moveTo>
                  <a:lnTo>
                    <a:pt x="722753" y="82272"/>
                  </a:lnTo>
                  <a:lnTo>
                    <a:pt x="710945" y="89915"/>
                  </a:lnTo>
                  <a:lnTo>
                    <a:pt x="649096" y="143128"/>
                  </a:lnTo>
                  <a:lnTo>
                    <a:pt x="641111" y="148292"/>
                  </a:lnTo>
                  <a:lnTo>
                    <a:pt x="632174" y="151003"/>
                  </a:lnTo>
                  <a:lnTo>
                    <a:pt x="622807" y="151237"/>
                  </a:lnTo>
                  <a:lnTo>
                    <a:pt x="826626" y="151237"/>
                  </a:lnTo>
                  <a:lnTo>
                    <a:pt x="824029" y="141422"/>
                  </a:lnTo>
                  <a:lnTo>
                    <a:pt x="817118" y="132714"/>
                  </a:lnTo>
                  <a:lnTo>
                    <a:pt x="756793" y="84200"/>
                  </a:lnTo>
                  <a:lnTo>
                    <a:pt x="746700" y="79271"/>
                  </a:lnTo>
                  <a:lnTo>
                    <a:pt x="735012" y="78676"/>
                  </a:lnTo>
                  <a:close/>
                </a:path>
              </a:pathLst>
            </a:custGeom>
            <a:solidFill>
              <a:srgbClr val="BEBEBE"/>
            </a:solidFill>
          </p:spPr>
          <p:txBody>
            <a:bodyPr wrap="square" lIns="0" tIns="0" rIns="0" bIns="0" rtlCol="0"/>
            <a:lstStyle/>
            <a:p>
              <a:endParaRPr/>
            </a:p>
          </p:txBody>
        </p:sp>
        <p:pic>
          <p:nvPicPr>
            <p:cNvPr id="19" name="object 19"/>
            <p:cNvPicPr/>
            <p:nvPr/>
          </p:nvPicPr>
          <p:blipFill>
            <a:blip r:embed="rId3" cstate="print"/>
            <a:stretch>
              <a:fillRect/>
            </a:stretch>
          </p:blipFill>
          <p:spPr>
            <a:xfrm>
              <a:off x="3142488" y="5449823"/>
              <a:ext cx="566966" cy="557822"/>
            </a:xfrm>
            <a:prstGeom prst="rect">
              <a:avLst/>
            </a:prstGeom>
          </p:spPr>
        </p:pic>
        <p:pic>
          <p:nvPicPr>
            <p:cNvPr id="20" name="object 20"/>
            <p:cNvPicPr/>
            <p:nvPr/>
          </p:nvPicPr>
          <p:blipFill>
            <a:blip r:embed="rId5" cstate="print"/>
            <a:stretch>
              <a:fillRect/>
            </a:stretch>
          </p:blipFill>
          <p:spPr>
            <a:xfrm>
              <a:off x="3203067" y="5492114"/>
              <a:ext cx="450342" cy="441223"/>
            </a:xfrm>
            <a:prstGeom prst="rect">
              <a:avLst/>
            </a:prstGeom>
          </p:spPr>
        </p:pic>
      </p:grpSp>
      <p:grpSp>
        <p:nvGrpSpPr>
          <p:cNvPr id="21" name="object 21"/>
          <p:cNvGrpSpPr/>
          <p:nvPr/>
        </p:nvGrpSpPr>
        <p:grpSpPr>
          <a:xfrm>
            <a:off x="6986143" y="4008247"/>
            <a:ext cx="964565" cy="948055"/>
            <a:chOff x="5462142" y="4008246"/>
            <a:chExt cx="964565" cy="948055"/>
          </a:xfrm>
        </p:grpSpPr>
        <p:sp>
          <p:nvSpPr>
            <p:cNvPr id="22" name="object 22"/>
            <p:cNvSpPr/>
            <p:nvPr/>
          </p:nvSpPr>
          <p:spPr>
            <a:xfrm>
              <a:off x="5462142" y="4008246"/>
              <a:ext cx="964565" cy="948055"/>
            </a:xfrm>
            <a:custGeom>
              <a:avLst/>
              <a:gdLst/>
              <a:ahLst/>
              <a:cxnLst/>
              <a:rect l="l" t="t" r="r" b="b"/>
              <a:pathLst>
                <a:path w="964564" h="948054">
                  <a:moveTo>
                    <a:pt x="620688" y="796563"/>
                  </a:moveTo>
                  <a:lnTo>
                    <a:pt x="341503" y="796563"/>
                  </a:lnTo>
                  <a:lnTo>
                    <a:pt x="350774" y="798829"/>
                  </a:lnTo>
                  <a:lnTo>
                    <a:pt x="364867" y="803971"/>
                  </a:lnTo>
                  <a:lnTo>
                    <a:pt x="379126" y="808529"/>
                  </a:lnTo>
                  <a:lnTo>
                    <a:pt x="393555" y="812498"/>
                  </a:lnTo>
                  <a:lnTo>
                    <a:pt x="408051" y="815847"/>
                  </a:lnTo>
                  <a:lnTo>
                    <a:pt x="417054" y="819030"/>
                  </a:lnTo>
                  <a:lnTo>
                    <a:pt x="424735" y="824357"/>
                  </a:lnTo>
                  <a:lnTo>
                    <a:pt x="430678" y="831492"/>
                  </a:lnTo>
                  <a:lnTo>
                    <a:pt x="434467" y="840104"/>
                  </a:lnTo>
                  <a:lnTo>
                    <a:pt x="455803" y="917955"/>
                  </a:lnTo>
                  <a:lnTo>
                    <a:pt x="461313" y="930743"/>
                  </a:lnTo>
                  <a:lnTo>
                    <a:pt x="469503" y="940434"/>
                  </a:lnTo>
                  <a:lnTo>
                    <a:pt x="479573" y="946316"/>
                  </a:lnTo>
                  <a:lnTo>
                    <a:pt x="490728" y="947673"/>
                  </a:lnTo>
                  <a:lnTo>
                    <a:pt x="568452" y="940053"/>
                  </a:lnTo>
                  <a:lnTo>
                    <a:pt x="596773" y="904366"/>
                  </a:lnTo>
                  <a:lnTo>
                    <a:pt x="602107" y="823976"/>
                  </a:lnTo>
                  <a:lnTo>
                    <a:pt x="604099" y="814754"/>
                  </a:lnTo>
                  <a:lnTo>
                    <a:pt x="608520" y="806592"/>
                  </a:lnTo>
                  <a:lnTo>
                    <a:pt x="615037" y="799883"/>
                  </a:lnTo>
                  <a:lnTo>
                    <a:pt x="620688" y="796563"/>
                  </a:lnTo>
                  <a:close/>
                </a:path>
                <a:path w="964564" h="948054">
                  <a:moveTo>
                    <a:pt x="155305" y="135064"/>
                  </a:moveTo>
                  <a:lnTo>
                    <a:pt x="85725" y="204088"/>
                  </a:lnTo>
                  <a:lnTo>
                    <a:pt x="80057" y="225424"/>
                  </a:lnTo>
                  <a:lnTo>
                    <a:pt x="83671" y="237486"/>
                  </a:lnTo>
                  <a:lnTo>
                    <a:pt x="91440" y="249046"/>
                  </a:lnTo>
                  <a:lnTo>
                    <a:pt x="145796" y="310133"/>
                  </a:lnTo>
                  <a:lnTo>
                    <a:pt x="151050" y="318002"/>
                  </a:lnTo>
                  <a:lnTo>
                    <a:pt x="153828" y="326786"/>
                  </a:lnTo>
                  <a:lnTo>
                    <a:pt x="154082" y="335976"/>
                  </a:lnTo>
                  <a:lnTo>
                    <a:pt x="151765" y="345058"/>
                  </a:lnTo>
                  <a:lnTo>
                    <a:pt x="146569" y="358771"/>
                  </a:lnTo>
                  <a:lnTo>
                    <a:pt x="142017" y="372649"/>
                  </a:lnTo>
                  <a:lnTo>
                    <a:pt x="138084" y="386671"/>
                  </a:lnTo>
                  <a:lnTo>
                    <a:pt x="134747" y="400811"/>
                  </a:lnTo>
                  <a:lnTo>
                    <a:pt x="131466" y="409648"/>
                  </a:lnTo>
                  <a:lnTo>
                    <a:pt x="126031" y="417210"/>
                  </a:lnTo>
                  <a:lnTo>
                    <a:pt x="118762" y="423082"/>
                  </a:lnTo>
                  <a:lnTo>
                    <a:pt x="109982" y="426846"/>
                  </a:lnTo>
                  <a:lnTo>
                    <a:pt x="30226" y="447928"/>
                  </a:lnTo>
                  <a:lnTo>
                    <a:pt x="17198" y="453322"/>
                  </a:lnTo>
                  <a:lnTo>
                    <a:pt x="7350" y="461359"/>
                  </a:lnTo>
                  <a:lnTo>
                    <a:pt x="1383" y="471253"/>
                  </a:lnTo>
                  <a:lnTo>
                    <a:pt x="0" y="482219"/>
                  </a:lnTo>
                  <a:lnTo>
                    <a:pt x="7747" y="558545"/>
                  </a:lnTo>
                  <a:lnTo>
                    <a:pt x="44069" y="586358"/>
                  </a:lnTo>
                  <a:lnTo>
                    <a:pt x="126492" y="591819"/>
                  </a:lnTo>
                  <a:lnTo>
                    <a:pt x="135828" y="593715"/>
                  </a:lnTo>
                  <a:lnTo>
                    <a:pt x="144129" y="598027"/>
                  </a:lnTo>
                  <a:lnTo>
                    <a:pt x="150977" y="604410"/>
                  </a:lnTo>
                  <a:lnTo>
                    <a:pt x="155956" y="612520"/>
                  </a:lnTo>
                  <a:lnTo>
                    <a:pt x="162053" y="625774"/>
                  </a:lnTo>
                  <a:lnTo>
                    <a:pt x="168735" y="638825"/>
                  </a:lnTo>
                  <a:lnTo>
                    <a:pt x="176012" y="651615"/>
                  </a:lnTo>
                  <a:lnTo>
                    <a:pt x="183896" y="664082"/>
                  </a:lnTo>
                  <a:lnTo>
                    <a:pt x="187932" y="672619"/>
                  </a:lnTo>
                  <a:lnTo>
                    <a:pt x="189515" y="681704"/>
                  </a:lnTo>
                  <a:lnTo>
                    <a:pt x="188575" y="690836"/>
                  </a:lnTo>
                  <a:lnTo>
                    <a:pt x="185039" y="699515"/>
                  </a:lnTo>
                  <a:lnTo>
                    <a:pt x="143891" y="769746"/>
                  </a:lnTo>
                  <a:lnTo>
                    <a:pt x="138586" y="782542"/>
                  </a:lnTo>
                  <a:lnTo>
                    <a:pt x="207645" y="863472"/>
                  </a:lnTo>
                  <a:lnTo>
                    <a:pt x="229425" y="869045"/>
                  </a:lnTo>
                  <a:lnTo>
                    <a:pt x="241684" y="865455"/>
                  </a:lnTo>
                  <a:lnTo>
                    <a:pt x="253492" y="857757"/>
                  </a:lnTo>
                  <a:lnTo>
                    <a:pt x="315214" y="804671"/>
                  </a:lnTo>
                  <a:lnTo>
                    <a:pt x="323199" y="799508"/>
                  </a:lnTo>
                  <a:lnTo>
                    <a:pt x="332136" y="796797"/>
                  </a:lnTo>
                  <a:lnTo>
                    <a:pt x="341503" y="796563"/>
                  </a:lnTo>
                  <a:lnTo>
                    <a:pt x="620688" y="796563"/>
                  </a:lnTo>
                  <a:lnTo>
                    <a:pt x="623316" y="795019"/>
                  </a:lnTo>
                  <a:lnTo>
                    <a:pt x="636930" y="788943"/>
                  </a:lnTo>
                  <a:lnTo>
                    <a:pt x="650319" y="782319"/>
                  </a:lnTo>
                  <a:lnTo>
                    <a:pt x="663446" y="775124"/>
                  </a:lnTo>
                  <a:lnTo>
                    <a:pt x="676275" y="767333"/>
                  </a:lnTo>
                  <a:lnTo>
                    <a:pt x="684928" y="763313"/>
                  </a:lnTo>
                  <a:lnTo>
                    <a:pt x="694166" y="761745"/>
                  </a:lnTo>
                  <a:lnTo>
                    <a:pt x="863546" y="761745"/>
                  </a:lnTo>
                  <a:lnTo>
                    <a:pt x="877533" y="744997"/>
                  </a:lnTo>
                  <a:lnTo>
                    <a:pt x="463950" y="744997"/>
                  </a:lnTo>
                  <a:lnTo>
                    <a:pt x="418438" y="738290"/>
                  </a:lnTo>
                  <a:lnTo>
                    <a:pt x="374206" y="724032"/>
                  </a:lnTo>
                  <a:lnTo>
                    <a:pt x="332264" y="702123"/>
                  </a:lnTo>
                  <a:lnTo>
                    <a:pt x="293624" y="672464"/>
                  </a:lnTo>
                  <a:lnTo>
                    <a:pt x="259789" y="635118"/>
                  </a:lnTo>
                  <a:lnTo>
                    <a:pt x="234090" y="593242"/>
                  </a:lnTo>
                  <a:lnTo>
                    <a:pt x="216652" y="548072"/>
                  </a:lnTo>
                  <a:lnTo>
                    <a:pt x="207597" y="500840"/>
                  </a:lnTo>
                  <a:lnTo>
                    <a:pt x="207049" y="452781"/>
                  </a:lnTo>
                  <a:lnTo>
                    <a:pt x="215132" y="405128"/>
                  </a:lnTo>
                  <a:lnTo>
                    <a:pt x="231968" y="359115"/>
                  </a:lnTo>
                  <a:lnTo>
                    <a:pt x="257683" y="315975"/>
                  </a:lnTo>
                  <a:lnTo>
                    <a:pt x="289640" y="279454"/>
                  </a:lnTo>
                  <a:lnTo>
                    <a:pt x="326390" y="249890"/>
                  </a:lnTo>
                  <a:lnTo>
                    <a:pt x="366919" y="227382"/>
                  </a:lnTo>
                  <a:lnTo>
                    <a:pt x="410215" y="212029"/>
                  </a:lnTo>
                  <a:lnTo>
                    <a:pt x="455263" y="203930"/>
                  </a:lnTo>
                  <a:lnTo>
                    <a:pt x="501050" y="203184"/>
                  </a:lnTo>
                  <a:lnTo>
                    <a:pt x="805786" y="203184"/>
                  </a:lnTo>
                  <a:lnTo>
                    <a:pt x="815685" y="186245"/>
                  </a:lnTo>
                  <a:lnTo>
                    <a:pt x="270922" y="186245"/>
                  </a:lnTo>
                  <a:lnTo>
                    <a:pt x="261651" y="185328"/>
                  </a:lnTo>
                  <a:lnTo>
                    <a:pt x="252857" y="181863"/>
                  </a:lnTo>
                  <a:lnTo>
                    <a:pt x="181102" y="141477"/>
                  </a:lnTo>
                  <a:lnTo>
                    <a:pt x="168042" y="136223"/>
                  </a:lnTo>
                  <a:lnTo>
                    <a:pt x="155305" y="135064"/>
                  </a:lnTo>
                  <a:close/>
                </a:path>
                <a:path w="964564" h="948054">
                  <a:moveTo>
                    <a:pt x="863546" y="761745"/>
                  </a:moveTo>
                  <a:lnTo>
                    <a:pt x="694166" y="761745"/>
                  </a:lnTo>
                  <a:lnTo>
                    <a:pt x="703474" y="762654"/>
                  </a:lnTo>
                  <a:lnTo>
                    <a:pt x="712343" y="766063"/>
                  </a:lnTo>
                  <a:lnTo>
                    <a:pt x="783209" y="806195"/>
                  </a:lnTo>
                  <a:lnTo>
                    <a:pt x="796268" y="811377"/>
                  </a:lnTo>
                  <a:lnTo>
                    <a:pt x="809029" y="812492"/>
                  </a:lnTo>
                  <a:lnTo>
                    <a:pt x="820338" y="809642"/>
                  </a:lnTo>
                  <a:lnTo>
                    <a:pt x="829183" y="802894"/>
                  </a:lnTo>
                  <a:lnTo>
                    <a:pt x="863546" y="761745"/>
                  </a:lnTo>
                  <a:close/>
                </a:path>
                <a:path w="964564" h="948054">
                  <a:moveTo>
                    <a:pt x="805786" y="203184"/>
                  </a:moveTo>
                  <a:lnTo>
                    <a:pt x="501050" y="203184"/>
                  </a:lnTo>
                  <a:lnTo>
                    <a:pt x="546563" y="209891"/>
                  </a:lnTo>
                  <a:lnTo>
                    <a:pt x="590788" y="224149"/>
                  </a:lnTo>
                  <a:lnTo>
                    <a:pt x="632712" y="246058"/>
                  </a:lnTo>
                  <a:lnTo>
                    <a:pt x="671322" y="275716"/>
                  </a:lnTo>
                  <a:lnTo>
                    <a:pt x="705156" y="313063"/>
                  </a:lnTo>
                  <a:lnTo>
                    <a:pt x="730855" y="354939"/>
                  </a:lnTo>
                  <a:lnTo>
                    <a:pt x="748293" y="400109"/>
                  </a:lnTo>
                  <a:lnTo>
                    <a:pt x="757348" y="447341"/>
                  </a:lnTo>
                  <a:lnTo>
                    <a:pt x="757896" y="495400"/>
                  </a:lnTo>
                  <a:lnTo>
                    <a:pt x="749813" y="543053"/>
                  </a:lnTo>
                  <a:lnTo>
                    <a:pt x="732977" y="589066"/>
                  </a:lnTo>
                  <a:lnTo>
                    <a:pt x="707263" y="632205"/>
                  </a:lnTo>
                  <a:lnTo>
                    <a:pt x="675309" y="668727"/>
                  </a:lnTo>
                  <a:lnTo>
                    <a:pt x="638568" y="698291"/>
                  </a:lnTo>
                  <a:lnTo>
                    <a:pt x="598050" y="720799"/>
                  </a:lnTo>
                  <a:lnTo>
                    <a:pt x="554767" y="736152"/>
                  </a:lnTo>
                  <a:lnTo>
                    <a:pt x="509730" y="744251"/>
                  </a:lnTo>
                  <a:lnTo>
                    <a:pt x="463950" y="744997"/>
                  </a:lnTo>
                  <a:lnTo>
                    <a:pt x="877533" y="744997"/>
                  </a:lnTo>
                  <a:lnTo>
                    <a:pt x="878713" y="743584"/>
                  </a:lnTo>
                  <a:lnTo>
                    <a:pt x="883711" y="733682"/>
                  </a:lnTo>
                  <a:lnTo>
                    <a:pt x="884316" y="722185"/>
                  </a:lnTo>
                  <a:lnTo>
                    <a:pt x="880659" y="710116"/>
                  </a:lnTo>
                  <a:lnTo>
                    <a:pt x="872871" y="698500"/>
                  </a:lnTo>
                  <a:lnTo>
                    <a:pt x="819023" y="638047"/>
                  </a:lnTo>
                  <a:lnTo>
                    <a:pt x="813839" y="630179"/>
                  </a:lnTo>
                  <a:lnTo>
                    <a:pt x="811085" y="621395"/>
                  </a:lnTo>
                  <a:lnTo>
                    <a:pt x="810807" y="612205"/>
                  </a:lnTo>
                  <a:lnTo>
                    <a:pt x="813054" y="603122"/>
                  </a:lnTo>
                  <a:lnTo>
                    <a:pt x="818395" y="589066"/>
                  </a:lnTo>
                  <a:lnTo>
                    <a:pt x="822991" y="575151"/>
                  </a:lnTo>
                  <a:lnTo>
                    <a:pt x="827020" y="560939"/>
                  </a:lnTo>
                  <a:lnTo>
                    <a:pt x="830453" y="546607"/>
                  </a:lnTo>
                  <a:lnTo>
                    <a:pt x="833659" y="537719"/>
                  </a:lnTo>
                  <a:lnTo>
                    <a:pt x="839057" y="530177"/>
                  </a:lnTo>
                  <a:lnTo>
                    <a:pt x="846312" y="524373"/>
                  </a:lnTo>
                  <a:lnTo>
                    <a:pt x="855091" y="520700"/>
                  </a:lnTo>
                  <a:lnTo>
                    <a:pt x="934212" y="499617"/>
                  </a:lnTo>
                  <a:lnTo>
                    <a:pt x="947239" y="494278"/>
                  </a:lnTo>
                  <a:lnTo>
                    <a:pt x="957087" y="486235"/>
                  </a:lnTo>
                  <a:lnTo>
                    <a:pt x="963054" y="476311"/>
                  </a:lnTo>
                  <a:lnTo>
                    <a:pt x="964438" y="465327"/>
                  </a:lnTo>
                  <a:lnTo>
                    <a:pt x="956691" y="389000"/>
                  </a:lnTo>
                  <a:lnTo>
                    <a:pt x="920369" y="361188"/>
                  </a:lnTo>
                  <a:lnTo>
                    <a:pt x="838327" y="355853"/>
                  </a:lnTo>
                  <a:lnTo>
                    <a:pt x="828992" y="353958"/>
                  </a:lnTo>
                  <a:lnTo>
                    <a:pt x="820705" y="349646"/>
                  </a:lnTo>
                  <a:lnTo>
                    <a:pt x="813895" y="343263"/>
                  </a:lnTo>
                  <a:lnTo>
                    <a:pt x="808990" y="335152"/>
                  </a:lnTo>
                  <a:lnTo>
                    <a:pt x="802798" y="321895"/>
                  </a:lnTo>
                  <a:lnTo>
                    <a:pt x="796036" y="308816"/>
                  </a:lnTo>
                  <a:lnTo>
                    <a:pt x="788701" y="295951"/>
                  </a:lnTo>
                  <a:lnTo>
                    <a:pt x="780796" y="283336"/>
                  </a:lnTo>
                  <a:lnTo>
                    <a:pt x="776688" y="274853"/>
                  </a:lnTo>
                  <a:lnTo>
                    <a:pt x="775081" y="265763"/>
                  </a:lnTo>
                  <a:lnTo>
                    <a:pt x="776045" y="256601"/>
                  </a:lnTo>
                  <a:lnTo>
                    <a:pt x="779653" y="247903"/>
                  </a:lnTo>
                  <a:lnTo>
                    <a:pt x="805786" y="203184"/>
                  </a:lnTo>
                  <a:close/>
                </a:path>
                <a:path w="964564" h="948054">
                  <a:moveTo>
                    <a:pt x="473710" y="0"/>
                  </a:moveTo>
                  <a:lnTo>
                    <a:pt x="395986" y="7619"/>
                  </a:lnTo>
                  <a:lnTo>
                    <a:pt x="367665" y="43306"/>
                  </a:lnTo>
                  <a:lnTo>
                    <a:pt x="362204" y="124459"/>
                  </a:lnTo>
                  <a:lnTo>
                    <a:pt x="360231" y="133679"/>
                  </a:lnTo>
                  <a:lnTo>
                    <a:pt x="355854" y="141827"/>
                  </a:lnTo>
                  <a:lnTo>
                    <a:pt x="349380" y="148498"/>
                  </a:lnTo>
                  <a:lnTo>
                    <a:pt x="341122" y="153288"/>
                  </a:lnTo>
                  <a:lnTo>
                    <a:pt x="327695" y="159289"/>
                  </a:lnTo>
                  <a:lnTo>
                    <a:pt x="314483" y="165862"/>
                  </a:lnTo>
                  <a:lnTo>
                    <a:pt x="301509" y="173005"/>
                  </a:lnTo>
                  <a:lnTo>
                    <a:pt x="288798" y="180720"/>
                  </a:lnTo>
                  <a:lnTo>
                    <a:pt x="280146" y="184685"/>
                  </a:lnTo>
                  <a:lnTo>
                    <a:pt x="270922" y="186245"/>
                  </a:lnTo>
                  <a:lnTo>
                    <a:pt x="815685" y="186245"/>
                  </a:lnTo>
                  <a:lnTo>
                    <a:pt x="820547" y="177926"/>
                  </a:lnTo>
                  <a:lnTo>
                    <a:pt x="825851" y="165076"/>
                  </a:lnTo>
                  <a:lnTo>
                    <a:pt x="826976" y="152558"/>
                  </a:lnTo>
                  <a:lnTo>
                    <a:pt x="826626" y="151237"/>
                  </a:lnTo>
                  <a:lnTo>
                    <a:pt x="622808" y="151237"/>
                  </a:lnTo>
                  <a:lnTo>
                    <a:pt x="613537" y="148970"/>
                  </a:lnTo>
                  <a:lnTo>
                    <a:pt x="599465" y="143851"/>
                  </a:lnTo>
                  <a:lnTo>
                    <a:pt x="585263" y="139350"/>
                  </a:lnTo>
                  <a:lnTo>
                    <a:pt x="570942" y="135469"/>
                  </a:lnTo>
                  <a:lnTo>
                    <a:pt x="556514" y="132206"/>
                  </a:lnTo>
                  <a:lnTo>
                    <a:pt x="547439" y="129041"/>
                  </a:lnTo>
                  <a:lnTo>
                    <a:pt x="539734" y="123745"/>
                  </a:lnTo>
                  <a:lnTo>
                    <a:pt x="533814" y="116615"/>
                  </a:lnTo>
                  <a:lnTo>
                    <a:pt x="530098" y="107950"/>
                  </a:lnTo>
                  <a:lnTo>
                    <a:pt x="508635" y="29717"/>
                  </a:lnTo>
                  <a:lnTo>
                    <a:pt x="503124" y="16930"/>
                  </a:lnTo>
                  <a:lnTo>
                    <a:pt x="494934" y="7238"/>
                  </a:lnTo>
                  <a:lnTo>
                    <a:pt x="484864" y="1357"/>
                  </a:lnTo>
                  <a:lnTo>
                    <a:pt x="473710" y="0"/>
                  </a:lnTo>
                  <a:close/>
                </a:path>
                <a:path w="964564" h="948054">
                  <a:moveTo>
                    <a:pt x="735012" y="78676"/>
                  </a:moveTo>
                  <a:lnTo>
                    <a:pt x="722753" y="82272"/>
                  </a:lnTo>
                  <a:lnTo>
                    <a:pt x="710946" y="89915"/>
                  </a:lnTo>
                  <a:lnTo>
                    <a:pt x="649097" y="143128"/>
                  </a:lnTo>
                  <a:lnTo>
                    <a:pt x="641111" y="148292"/>
                  </a:lnTo>
                  <a:lnTo>
                    <a:pt x="632174" y="151002"/>
                  </a:lnTo>
                  <a:lnTo>
                    <a:pt x="622808" y="151237"/>
                  </a:lnTo>
                  <a:lnTo>
                    <a:pt x="826626" y="151237"/>
                  </a:lnTo>
                  <a:lnTo>
                    <a:pt x="824029" y="141422"/>
                  </a:lnTo>
                  <a:lnTo>
                    <a:pt x="817118" y="132714"/>
                  </a:lnTo>
                  <a:lnTo>
                    <a:pt x="756793" y="84200"/>
                  </a:lnTo>
                  <a:lnTo>
                    <a:pt x="746700" y="79271"/>
                  </a:lnTo>
                  <a:lnTo>
                    <a:pt x="735012" y="78676"/>
                  </a:lnTo>
                  <a:close/>
                </a:path>
              </a:pathLst>
            </a:custGeom>
            <a:solidFill>
              <a:srgbClr val="BEBEBE"/>
            </a:solidFill>
          </p:spPr>
          <p:txBody>
            <a:bodyPr wrap="square" lIns="0" tIns="0" rIns="0" bIns="0" rtlCol="0"/>
            <a:lstStyle/>
            <a:p>
              <a:endParaRPr/>
            </a:p>
          </p:txBody>
        </p:sp>
        <p:pic>
          <p:nvPicPr>
            <p:cNvPr id="23" name="object 23"/>
            <p:cNvPicPr/>
            <p:nvPr/>
          </p:nvPicPr>
          <p:blipFill>
            <a:blip r:embed="rId3" cstate="print"/>
            <a:stretch>
              <a:fillRect/>
            </a:stretch>
          </p:blipFill>
          <p:spPr>
            <a:xfrm>
              <a:off x="5658611" y="4213821"/>
              <a:ext cx="566966" cy="557822"/>
            </a:xfrm>
            <a:prstGeom prst="rect">
              <a:avLst/>
            </a:prstGeom>
          </p:spPr>
        </p:pic>
        <p:pic>
          <p:nvPicPr>
            <p:cNvPr id="24" name="object 24"/>
            <p:cNvPicPr/>
            <p:nvPr/>
          </p:nvPicPr>
          <p:blipFill>
            <a:blip r:embed="rId6" cstate="print"/>
            <a:stretch>
              <a:fillRect/>
            </a:stretch>
          </p:blipFill>
          <p:spPr>
            <a:xfrm>
              <a:off x="5719190" y="4256150"/>
              <a:ext cx="450342" cy="441198"/>
            </a:xfrm>
            <a:prstGeom prst="rect">
              <a:avLst/>
            </a:prstGeom>
          </p:spPr>
        </p:pic>
      </p:grpSp>
      <p:sp>
        <p:nvSpPr>
          <p:cNvPr id="25" name="object 25"/>
          <p:cNvSpPr txBox="1"/>
          <p:nvPr/>
        </p:nvSpPr>
        <p:spPr>
          <a:xfrm>
            <a:off x="5574538" y="4283455"/>
            <a:ext cx="803910" cy="574040"/>
          </a:xfrm>
          <a:prstGeom prst="rect">
            <a:avLst/>
          </a:prstGeom>
        </p:spPr>
        <p:txBody>
          <a:bodyPr vert="horz" wrap="square" lIns="0" tIns="12700" rIns="0" bIns="0" rtlCol="0">
            <a:spAutoFit/>
          </a:bodyPr>
          <a:lstStyle/>
          <a:p>
            <a:pPr marL="12700" marR="5080">
              <a:spcBef>
                <a:spcPts val="100"/>
              </a:spcBef>
            </a:pPr>
            <a:r>
              <a:rPr dirty="0">
                <a:latin typeface="Calibri"/>
                <a:cs typeface="Calibri"/>
              </a:rPr>
              <a:t>In</a:t>
            </a:r>
            <a:r>
              <a:rPr spc="-10" dirty="0">
                <a:latin typeface="Calibri"/>
                <a:cs typeface="Calibri"/>
              </a:rPr>
              <a:t>c</a:t>
            </a:r>
            <a:r>
              <a:rPr spc="-30" dirty="0">
                <a:latin typeface="Calibri"/>
                <a:cs typeface="Calibri"/>
              </a:rPr>
              <a:t>r</a:t>
            </a:r>
            <a:r>
              <a:rPr dirty="0">
                <a:latin typeface="Calibri"/>
                <a:cs typeface="Calibri"/>
              </a:rPr>
              <a:t>ea</a:t>
            </a:r>
            <a:r>
              <a:rPr spc="5" dirty="0">
                <a:latin typeface="Calibri"/>
                <a:cs typeface="Calibri"/>
              </a:rPr>
              <a:t>s</a:t>
            </a:r>
            <a:r>
              <a:rPr dirty="0">
                <a:latin typeface="Calibri"/>
                <a:cs typeface="Calibri"/>
              </a:rPr>
              <a:t>e  </a:t>
            </a:r>
            <a:r>
              <a:rPr spc="-5" dirty="0">
                <a:latin typeface="Calibri"/>
                <a:cs typeface="Calibri"/>
              </a:rPr>
              <a:t>access</a:t>
            </a:r>
            <a:endParaRPr>
              <a:latin typeface="Calibri"/>
              <a:cs typeface="Calibri"/>
            </a:endParaRPr>
          </a:p>
        </p:txBody>
      </p:sp>
      <p:sp>
        <p:nvSpPr>
          <p:cNvPr id="26" name="object 26"/>
          <p:cNvSpPr txBox="1"/>
          <p:nvPr/>
        </p:nvSpPr>
        <p:spPr>
          <a:xfrm>
            <a:off x="8055356" y="4224908"/>
            <a:ext cx="1684020" cy="574040"/>
          </a:xfrm>
          <a:prstGeom prst="rect">
            <a:avLst/>
          </a:prstGeom>
        </p:spPr>
        <p:txBody>
          <a:bodyPr vert="horz" wrap="square" lIns="0" tIns="12700" rIns="0" bIns="0" rtlCol="0">
            <a:spAutoFit/>
          </a:bodyPr>
          <a:lstStyle/>
          <a:p>
            <a:pPr marL="12700" marR="5080">
              <a:spcBef>
                <a:spcPts val="100"/>
              </a:spcBef>
            </a:pPr>
            <a:r>
              <a:rPr spc="-5" dirty="0">
                <a:latin typeface="Calibri"/>
                <a:cs typeface="Calibri"/>
              </a:rPr>
              <a:t>Increase</a:t>
            </a:r>
            <a:r>
              <a:rPr spc="-85" dirty="0">
                <a:latin typeface="Calibri"/>
                <a:cs typeface="Calibri"/>
              </a:rPr>
              <a:t> </a:t>
            </a:r>
            <a:r>
              <a:rPr spc="-10" dirty="0">
                <a:latin typeface="Calibri"/>
                <a:cs typeface="Calibri"/>
              </a:rPr>
              <a:t>graduate </a:t>
            </a:r>
            <a:r>
              <a:rPr spc="-390" dirty="0">
                <a:latin typeface="Calibri"/>
                <a:cs typeface="Calibri"/>
              </a:rPr>
              <a:t> </a:t>
            </a:r>
            <a:r>
              <a:rPr spc="-5" dirty="0">
                <a:latin typeface="Calibri"/>
                <a:cs typeface="Calibri"/>
              </a:rPr>
              <a:t>employability</a:t>
            </a:r>
            <a:endParaRPr>
              <a:latin typeface="Calibri"/>
              <a:cs typeface="Calibri"/>
            </a:endParaRPr>
          </a:p>
        </p:txBody>
      </p:sp>
      <p:sp>
        <p:nvSpPr>
          <p:cNvPr id="27" name="object 27"/>
          <p:cNvSpPr txBox="1"/>
          <p:nvPr/>
        </p:nvSpPr>
        <p:spPr>
          <a:xfrm>
            <a:off x="5537072" y="5181980"/>
            <a:ext cx="803910" cy="299720"/>
          </a:xfrm>
          <a:prstGeom prst="rect">
            <a:avLst/>
          </a:prstGeom>
        </p:spPr>
        <p:txBody>
          <a:bodyPr vert="horz" wrap="square" lIns="0" tIns="12700" rIns="0" bIns="0" rtlCol="0">
            <a:spAutoFit/>
          </a:bodyPr>
          <a:lstStyle/>
          <a:p>
            <a:pPr marL="12700">
              <a:spcBef>
                <a:spcPts val="100"/>
              </a:spcBef>
            </a:pPr>
            <a:r>
              <a:rPr dirty="0">
                <a:latin typeface="Calibri"/>
                <a:cs typeface="Calibri"/>
              </a:rPr>
              <a:t>In</a:t>
            </a:r>
            <a:r>
              <a:rPr spc="-10" dirty="0">
                <a:latin typeface="Calibri"/>
                <a:cs typeface="Calibri"/>
              </a:rPr>
              <a:t>c</a:t>
            </a:r>
            <a:r>
              <a:rPr spc="-30" dirty="0">
                <a:latin typeface="Calibri"/>
                <a:cs typeface="Calibri"/>
              </a:rPr>
              <a:t>r</a:t>
            </a:r>
            <a:r>
              <a:rPr dirty="0">
                <a:latin typeface="Calibri"/>
                <a:cs typeface="Calibri"/>
              </a:rPr>
              <a:t>ea</a:t>
            </a:r>
            <a:r>
              <a:rPr spc="5" dirty="0">
                <a:latin typeface="Calibri"/>
                <a:cs typeface="Calibri"/>
              </a:rPr>
              <a:t>s</a:t>
            </a:r>
            <a:r>
              <a:rPr dirty="0">
                <a:latin typeface="Calibri"/>
                <a:cs typeface="Calibri"/>
              </a:rPr>
              <a:t>e</a:t>
            </a:r>
            <a:endParaRPr>
              <a:latin typeface="Calibri"/>
              <a:cs typeface="Calibri"/>
            </a:endParaRPr>
          </a:p>
        </p:txBody>
      </p:sp>
      <p:sp>
        <p:nvSpPr>
          <p:cNvPr id="28" name="object 28"/>
          <p:cNvSpPr txBox="1"/>
          <p:nvPr/>
        </p:nvSpPr>
        <p:spPr>
          <a:xfrm>
            <a:off x="5537073" y="5456326"/>
            <a:ext cx="1222375" cy="848994"/>
          </a:xfrm>
          <a:prstGeom prst="rect">
            <a:avLst/>
          </a:prstGeom>
        </p:spPr>
        <p:txBody>
          <a:bodyPr vert="horz" wrap="square" lIns="0" tIns="12700" rIns="0" bIns="0" rtlCol="0">
            <a:spAutoFit/>
          </a:bodyPr>
          <a:lstStyle/>
          <a:p>
            <a:pPr marL="12700" marR="5080">
              <a:spcBef>
                <a:spcPts val="100"/>
              </a:spcBef>
            </a:pPr>
            <a:r>
              <a:rPr spc="-5" dirty="0">
                <a:latin typeface="Calibri"/>
                <a:cs typeface="Calibri"/>
              </a:rPr>
              <a:t>i</a:t>
            </a:r>
            <a:r>
              <a:rPr spc="-10" dirty="0">
                <a:latin typeface="Calibri"/>
                <a:cs typeface="Calibri"/>
              </a:rPr>
              <a:t>n</a:t>
            </a:r>
            <a:r>
              <a:rPr spc="-30" dirty="0">
                <a:latin typeface="Calibri"/>
                <a:cs typeface="Calibri"/>
              </a:rPr>
              <a:t>t</a:t>
            </a:r>
            <a:r>
              <a:rPr dirty="0">
                <a:latin typeface="Calibri"/>
                <a:cs typeface="Calibri"/>
              </a:rPr>
              <a:t>ern</a:t>
            </a:r>
            <a:r>
              <a:rPr spc="-10" dirty="0">
                <a:latin typeface="Calibri"/>
                <a:cs typeface="Calibri"/>
              </a:rPr>
              <a:t>a</a:t>
            </a:r>
            <a:r>
              <a:rPr dirty="0">
                <a:latin typeface="Calibri"/>
                <a:cs typeface="Calibri"/>
              </a:rPr>
              <a:t>t</a:t>
            </a:r>
            <a:r>
              <a:rPr spc="-10" dirty="0">
                <a:latin typeface="Calibri"/>
                <a:cs typeface="Calibri"/>
              </a:rPr>
              <a:t>i</a:t>
            </a:r>
            <a:r>
              <a:rPr spc="-5" dirty="0">
                <a:latin typeface="Calibri"/>
                <a:cs typeface="Calibri"/>
              </a:rPr>
              <a:t>onal  students’ </a:t>
            </a:r>
            <a:r>
              <a:rPr dirty="0">
                <a:latin typeface="Calibri"/>
                <a:cs typeface="Calibri"/>
              </a:rPr>
              <a:t> </a:t>
            </a:r>
            <a:r>
              <a:rPr spc="-5" dirty="0">
                <a:latin typeface="Calibri"/>
                <a:cs typeface="Calibri"/>
              </a:rPr>
              <a:t>enrolment</a:t>
            </a:r>
            <a:endParaRPr>
              <a:latin typeface="Calibri"/>
              <a:cs typeface="Calibri"/>
            </a:endParaRPr>
          </a:p>
        </p:txBody>
      </p:sp>
      <p:grpSp>
        <p:nvGrpSpPr>
          <p:cNvPr id="29" name="object 29"/>
          <p:cNvGrpSpPr/>
          <p:nvPr/>
        </p:nvGrpSpPr>
        <p:grpSpPr>
          <a:xfrm>
            <a:off x="7036435" y="5315840"/>
            <a:ext cx="964565" cy="948055"/>
            <a:chOff x="5512434" y="5315839"/>
            <a:chExt cx="964565" cy="948055"/>
          </a:xfrm>
        </p:grpSpPr>
        <p:sp>
          <p:nvSpPr>
            <p:cNvPr id="30" name="object 30"/>
            <p:cNvSpPr/>
            <p:nvPr/>
          </p:nvSpPr>
          <p:spPr>
            <a:xfrm>
              <a:off x="5512434" y="5315839"/>
              <a:ext cx="964565" cy="948055"/>
            </a:xfrm>
            <a:custGeom>
              <a:avLst/>
              <a:gdLst/>
              <a:ahLst/>
              <a:cxnLst/>
              <a:rect l="l" t="t" r="r" b="b"/>
              <a:pathLst>
                <a:path w="964564" h="948054">
                  <a:moveTo>
                    <a:pt x="620801" y="796556"/>
                  </a:moveTo>
                  <a:lnTo>
                    <a:pt x="341502" y="796556"/>
                  </a:lnTo>
                  <a:lnTo>
                    <a:pt x="350774" y="798817"/>
                  </a:lnTo>
                  <a:lnTo>
                    <a:pt x="364867" y="803983"/>
                  </a:lnTo>
                  <a:lnTo>
                    <a:pt x="379126" y="808532"/>
                  </a:lnTo>
                  <a:lnTo>
                    <a:pt x="393529" y="812472"/>
                  </a:lnTo>
                  <a:lnTo>
                    <a:pt x="408050" y="815809"/>
                  </a:lnTo>
                  <a:lnTo>
                    <a:pt x="417054" y="818997"/>
                  </a:lnTo>
                  <a:lnTo>
                    <a:pt x="424735" y="824323"/>
                  </a:lnTo>
                  <a:lnTo>
                    <a:pt x="430678" y="831467"/>
                  </a:lnTo>
                  <a:lnTo>
                    <a:pt x="434466" y="840105"/>
                  </a:lnTo>
                  <a:lnTo>
                    <a:pt x="455802" y="918006"/>
                  </a:lnTo>
                  <a:lnTo>
                    <a:pt x="461313" y="930781"/>
                  </a:lnTo>
                  <a:lnTo>
                    <a:pt x="469503" y="940450"/>
                  </a:lnTo>
                  <a:lnTo>
                    <a:pt x="479573" y="946324"/>
                  </a:lnTo>
                  <a:lnTo>
                    <a:pt x="490727" y="947712"/>
                  </a:lnTo>
                  <a:lnTo>
                    <a:pt x="568451" y="940104"/>
                  </a:lnTo>
                  <a:lnTo>
                    <a:pt x="596773" y="904316"/>
                  </a:lnTo>
                  <a:lnTo>
                    <a:pt x="602106" y="824001"/>
                  </a:lnTo>
                  <a:lnTo>
                    <a:pt x="604099" y="814787"/>
                  </a:lnTo>
                  <a:lnTo>
                    <a:pt x="608520" y="806632"/>
                  </a:lnTo>
                  <a:lnTo>
                    <a:pt x="615037" y="799932"/>
                  </a:lnTo>
                  <a:lnTo>
                    <a:pt x="620801" y="796556"/>
                  </a:lnTo>
                  <a:close/>
                </a:path>
                <a:path w="964564" h="948054">
                  <a:moveTo>
                    <a:pt x="155305" y="135064"/>
                  </a:moveTo>
                  <a:lnTo>
                    <a:pt x="85725" y="204089"/>
                  </a:lnTo>
                  <a:lnTo>
                    <a:pt x="80057" y="225425"/>
                  </a:lnTo>
                  <a:lnTo>
                    <a:pt x="83671" y="237486"/>
                  </a:lnTo>
                  <a:lnTo>
                    <a:pt x="91439" y="249047"/>
                  </a:lnTo>
                  <a:lnTo>
                    <a:pt x="145795" y="310108"/>
                  </a:lnTo>
                  <a:lnTo>
                    <a:pt x="151050" y="317971"/>
                  </a:lnTo>
                  <a:lnTo>
                    <a:pt x="153828" y="326759"/>
                  </a:lnTo>
                  <a:lnTo>
                    <a:pt x="154082" y="335960"/>
                  </a:lnTo>
                  <a:lnTo>
                    <a:pt x="151764" y="345059"/>
                  </a:lnTo>
                  <a:lnTo>
                    <a:pt x="146569" y="358783"/>
                  </a:lnTo>
                  <a:lnTo>
                    <a:pt x="142017" y="372675"/>
                  </a:lnTo>
                  <a:lnTo>
                    <a:pt x="138084" y="386699"/>
                  </a:lnTo>
                  <a:lnTo>
                    <a:pt x="134747" y="400824"/>
                  </a:lnTo>
                  <a:lnTo>
                    <a:pt x="131466" y="409677"/>
                  </a:lnTo>
                  <a:lnTo>
                    <a:pt x="126031" y="417223"/>
                  </a:lnTo>
                  <a:lnTo>
                    <a:pt x="118762" y="423059"/>
                  </a:lnTo>
                  <a:lnTo>
                    <a:pt x="109981" y="426783"/>
                  </a:lnTo>
                  <a:lnTo>
                    <a:pt x="30225" y="447916"/>
                  </a:lnTo>
                  <a:lnTo>
                    <a:pt x="17198" y="453330"/>
                  </a:lnTo>
                  <a:lnTo>
                    <a:pt x="7350" y="461384"/>
                  </a:lnTo>
                  <a:lnTo>
                    <a:pt x="1383" y="471287"/>
                  </a:lnTo>
                  <a:lnTo>
                    <a:pt x="0" y="482244"/>
                  </a:lnTo>
                  <a:lnTo>
                    <a:pt x="7747" y="558558"/>
                  </a:lnTo>
                  <a:lnTo>
                    <a:pt x="44068" y="586422"/>
                  </a:lnTo>
                  <a:lnTo>
                    <a:pt x="126491" y="591794"/>
                  </a:lnTo>
                  <a:lnTo>
                    <a:pt x="135828" y="593712"/>
                  </a:lnTo>
                  <a:lnTo>
                    <a:pt x="144129" y="598047"/>
                  </a:lnTo>
                  <a:lnTo>
                    <a:pt x="150977" y="604447"/>
                  </a:lnTo>
                  <a:lnTo>
                    <a:pt x="155955" y="612559"/>
                  </a:lnTo>
                  <a:lnTo>
                    <a:pt x="162053" y="625805"/>
                  </a:lnTo>
                  <a:lnTo>
                    <a:pt x="168735" y="638848"/>
                  </a:lnTo>
                  <a:lnTo>
                    <a:pt x="176012" y="651642"/>
                  </a:lnTo>
                  <a:lnTo>
                    <a:pt x="183895" y="664146"/>
                  </a:lnTo>
                  <a:lnTo>
                    <a:pt x="187932" y="672677"/>
                  </a:lnTo>
                  <a:lnTo>
                    <a:pt x="189515" y="681762"/>
                  </a:lnTo>
                  <a:lnTo>
                    <a:pt x="188575" y="690898"/>
                  </a:lnTo>
                  <a:lnTo>
                    <a:pt x="185038" y="699579"/>
                  </a:lnTo>
                  <a:lnTo>
                    <a:pt x="143890" y="769683"/>
                  </a:lnTo>
                  <a:lnTo>
                    <a:pt x="138586" y="782519"/>
                  </a:lnTo>
                  <a:lnTo>
                    <a:pt x="207644" y="863473"/>
                  </a:lnTo>
                  <a:lnTo>
                    <a:pt x="229425" y="869035"/>
                  </a:lnTo>
                  <a:lnTo>
                    <a:pt x="241684" y="865458"/>
                  </a:lnTo>
                  <a:lnTo>
                    <a:pt x="253491" y="857796"/>
                  </a:lnTo>
                  <a:lnTo>
                    <a:pt x="315213" y="804633"/>
                  </a:lnTo>
                  <a:lnTo>
                    <a:pt x="323199" y="799515"/>
                  </a:lnTo>
                  <a:lnTo>
                    <a:pt x="332136" y="796805"/>
                  </a:lnTo>
                  <a:lnTo>
                    <a:pt x="341502" y="796556"/>
                  </a:lnTo>
                  <a:lnTo>
                    <a:pt x="620801" y="796556"/>
                  </a:lnTo>
                  <a:lnTo>
                    <a:pt x="623411" y="795040"/>
                  </a:lnTo>
                  <a:lnTo>
                    <a:pt x="636930" y="788997"/>
                  </a:lnTo>
                  <a:lnTo>
                    <a:pt x="650319" y="782348"/>
                  </a:lnTo>
                  <a:lnTo>
                    <a:pt x="663446" y="775123"/>
                  </a:lnTo>
                  <a:lnTo>
                    <a:pt x="676275" y="767308"/>
                  </a:lnTo>
                  <a:lnTo>
                    <a:pt x="684928" y="763316"/>
                  </a:lnTo>
                  <a:lnTo>
                    <a:pt x="694166" y="761744"/>
                  </a:lnTo>
                  <a:lnTo>
                    <a:pt x="863519" y="761744"/>
                  </a:lnTo>
                  <a:lnTo>
                    <a:pt x="877482" y="745020"/>
                  </a:lnTo>
                  <a:lnTo>
                    <a:pt x="463950" y="745020"/>
                  </a:lnTo>
                  <a:lnTo>
                    <a:pt x="418438" y="738311"/>
                  </a:lnTo>
                  <a:lnTo>
                    <a:pt x="374206" y="724049"/>
                  </a:lnTo>
                  <a:lnTo>
                    <a:pt x="332264" y="702133"/>
                  </a:lnTo>
                  <a:lnTo>
                    <a:pt x="293624" y="672465"/>
                  </a:lnTo>
                  <a:lnTo>
                    <a:pt x="259789" y="635116"/>
                  </a:lnTo>
                  <a:lnTo>
                    <a:pt x="234090" y="593242"/>
                  </a:lnTo>
                  <a:lnTo>
                    <a:pt x="216652" y="548076"/>
                  </a:lnTo>
                  <a:lnTo>
                    <a:pt x="207597" y="500848"/>
                  </a:lnTo>
                  <a:lnTo>
                    <a:pt x="207049" y="452791"/>
                  </a:lnTo>
                  <a:lnTo>
                    <a:pt x="215132" y="405136"/>
                  </a:lnTo>
                  <a:lnTo>
                    <a:pt x="231968" y="359116"/>
                  </a:lnTo>
                  <a:lnTo>
                    <a:pt x="257682" y="315963"/>
                  </a:lnTo>
                  <a:lnTo>
                    <a:pt x="289640" y="279445"/>
                  </a:lnTo>
                  <a:lnTo>
                    <a:pt x="326389" y="249883"/>
                  </a:lnTo>
                  <a:lnTo>
                    <a:pt x="366919" y="227377"/>
                  </a:lnTo>
                  <a:lnTo>
                    <a:pt x="410215" y="212024"/>
                  </a:lnTo>
                  <a:lnTo>
                    <a:pt x="455263" y="203925"/>
                  </a:lnTo>
                  <a:lnTo>
                    <a:pt x="501050" y="203178"/>
                  </a:lnTo>
                  <a:lnTo>
                    <a:pt x="805790" y="203178"/>
                  </a:lnTo>
                  <a:lnTo>
                    <a:pt x="815685" y="186245"/>
                  </a:lnTo>
                  <a:lnTo>
                    <a:pt x="270922" y="186245"/>
                  </a:lnTo>
                  <a:lnTo>
                    <a:pt x="261651" y="185328"/>
                  </a:lnTo>
                  <a:lnTo>
                    <a:pt x="252856" y="181864"/>
                  </a:lnTo>
                  <a:lnTo>
                    <a:pt x="181101" y="141478"/>
                  </a:lnTo>
                  <a:lnTo>
                    <a:pt x="168042" y="136223"/>
                  </a:lnTo>
                  <a:lnTo>
                    <a:pt x="155305" y="135064"/>
                  </a:lnTo>
                  <a:close/>
                </a:path>
                <a:path w="964564" h="948054">
                  <a:moveTo>
                    <a:pt x="863519" y="761744"/>
                  </a:moveTo>
                  <a:lnTo>
                    <a:pt x="694166" y="761744"/>
                  </a:lnTo>
                  <a:lnTo>
                    <a:pt x="703474" y="762656"/>
                  </a:lnTo>
                  <a:lnTo>
                    <a:pt x="712342" y="766114"/>
                  </a:lnTo>
                  <a:lnTo>
                    <a:pt x="783239" y="806182"/>
                  </a:lnTo>
                  <a:lnTo>
                    <a:pt x="796268" y="811392"/>
                  </a:lnTo>
                  <a:lnTo>
                    <a:pt x="809005" y="812525"/>
                  </a:lnTo>
                  <a:lnTo>
                    <a:pt x="820338" y="809654"/>
                  </a:lnTo>
                  <a:lnTo>
                    <a:pt x="829182" y="802868"/>
                  </a:lnTo>
                  <a:lnTo>
                    <a:pt x="863519" y="761744"/>
                  </a:lnTo>
                  <a:close/>
                </a:path>
                <a:path w="964564" h="948054">
                  <a:moveTo>
                    <a:pt x="805790" y="203178"/>
                  </a:moveTo>
                  <a:lnTo>
                    <a:pt x="501050" y="203178"/>
                  </a:lnTo>
                  <a:lnTo>
                    <a:pt x="546563" y="209882"/>
                  </a:lnTo>
                  <a:lnTo>
                    <a:pt x="590788" y="224136"/>
                  </a:lnTo>
                  <a:lnTo>
                    <a:pt x="632712" y="246040"/>
                  </a:lnTo>
                  <a:lnTo>
                    <a:pt x="671322" y="275691"/>
                  </a:lnTo>
                  <a:lnTo>
                    <a:pt x="705156" y="313041"/>
                  </a:lnTo>
                  <a:lnTo>
                    <a:pt x="730855" y="354919"/>
                  </a:lnTo>
                  <a:lnTo>
                    <a:pt x="748293" y="400090"/>
                  </a:lnTo>
                  <a:lnTo>
                    <a:pt x="757348" y="447322"/>
                  </a:lnTo>
                  <a:lnTo>
                    <a:pt x="757896" y="495382"/>
                  </a:lnTo>
                  <a:lnTo>
                    <a:pt x="749813" y="543035"/>
                  </a:lnTo>
                  <a:lnTo>
                    <a:pt x="732977" y="589050"/>
                  </a:lnTo>
                  <a:lnTo>
                    <a:pt x="707263" y="632193"/>
                  </a:lnTo>
                  <a:lnTo>
                    <a:pt x="675309" y="668725"/>
                  </a:lnTo>
                  <a:lnTo>
                    <a:pt x="638568" y="698298"/>
                  </a:lnTo>
                  <a:lnTo>
                    <a:pt x="598050" y="720813"/>
                  </a:lnTo>
                  <a:lnTo>
                    <a:pt x="554767" y="736172"/>
                  </a:lnTo>
                  <a:lnTo>
                    <a:pt x="509730" y="744273"/>
                  </a:lnTo>
                  <a:lnTo>
                    <a:pt x="463950" y="745020"/>
                  </a:lnTo>
                  <a:lnTo>
                    <a:pt x="877482" y="745020"/>
                  </a:lnTo>
                  <a:lnTo>
                    <a:pt x="878713" y="743546"/>
                  </a:lnTo>
                  <a:lnTo>
                    <a:pt x="883711" y="733648"/>
                  </a:lnTo>
                  <a:lnTo>
                    <a:pt x="884316" y="722155"/>
                  </a:lnTo>
                  <a:lnTo>
                    <a:pt x="880659" y="710112"/>
                  </a:lnTo>
                  <a:lnTo>
                    <a:pt x="872870" y="698563"/>
                  </a:lnTo>
                  <a:lnTo>
                    <a:pt x="819023" y="638086"/>
                  </a:lnTo>
                  <a:lnTo>
                    <a:pt x="813839" y="630224"/>
                  </a:lnTo>
                  <a:lnTo>
                    <a:pt x="811085" y="621441"/>
                  </a:lnTo>
                  <a:lnTo>
                    <a:pt x="810807" y="612245"/>
                  </a:lnTo>
                  <a:lnTo>
                    <a:pt x="813053" y="603148"/>
                  </a:lnTo>
                  <a:lnTo>
                    <a:pt x="818403" y="589050"/>
                  </a:lnTo>
                  <a:lnTo>
                    <a:pt x="822991" y="575152"/>
                  </a:lnTo>
                  <a:lnTo>
                    <a:pt x="827020" y="560944"/>
                  </a:lnTo>
                  <a:lnTo>
                    <a:pt x="830452" y="546633"/>
                  </a:lnTo>
                  <a:lnTo>
                    <a:pt x="833659" y="537730"/>
                  </a:lnTo>
                  <a:lnTo>
                    <a:pt x="839057" y="530166"/>
                  </a:lnTo>
                  <a:lnTo>
                    <a:pt x="846312" y="524343"/>
                  </a:lnTo>
                  <a:lnTo>
                    <a:pt x="855090" y="520661"/>
                  </a:lnTo>
                  <a:lnTo>
                    <a:pt x="934212" y="499668"/>
                  </a:lnTo>
                  <a:lnTo>
                    <a:pt x="947239" y="494277"/>
                  </a:lnTo>
                  <a:lnTo>
                    <a:pt x="957087" y="486225"/>
                  </a:lnTo>
                  <a:lnTo>
                    <a:pt x="963054" y="476326"/>
                  </a:lnTo>
                  <a:lnTo>
                    <a:pt x="964438" y="465391"/>
                  </a:lnTo>
                  <a:lnTo>
                    <a:pt x="956690" y="389026"/>
                  </a:lnTo>
                  <a:lnTo>
                    <a:pt x="920368" y="361213"/>
                  </a:lnTo>
                  <a:lnTo>
                    <a:pt x="838326" y="355879"/>
                  </a:lnTo>
                  <a:lnTo>
                    <a:pt x="828992" y="353974"/>
                  </a:lnTo>
                  <a:lnTo>
                    <a:pt x="820705" y="349665"/>
                  </a:lnTo>
                  <a:lnTo>
                    <a:pt x="813895" y="343295"/>
                  </a:lnTo>
                  <a:lnTo>
                    <a:pt x="808989" y="335203"/>
                  </a:lnTo>
                  <a:lnTo>
                    <a:pt x="802798" y="321897"/>
                  </a:lnTo>
                  <a:lnTo>
                    <a:pt x="796035" y="308800"/>
                  </a:lnTo>
                  <a:lnTo>
                    <a:pt x="788701" y="295941"/>
                  </a:lnTo>
                  <a:lnTo>
                    <a:pt x="780795" y="283349"/>
                  </a:lnTo>
                  <a:lnTo>
                    <a:pt x="776688" y="274837"/>
                  </a:lnTo>
                  <a:lnTo>
                    <a:pt x="775081" y="265745"/>
                  </a:lnTo>
                  <a:lnTo>
                    <a:pt x="776045" y="256594"/>
                  </a:lnTo>
                  <a:lnTo>
                    <a:pt x="779652" y="247904"/>
                  </a:lnTo>
                  <a:lnTo>
                    <a:pt x="805790" y="203178"/>
                  </a:lnTo>
                  <a:close/>
                </a:path>
                <a:path w="964564" h="948054">
                  <a:moveTo>
                    <a:pt x="473710" y="0"/>
                  </a:moveTo>
                  <a:lnTo>
                    <a:pt x="395986" y="7620"/>
                  </a:lnTo>
                  <a:lnTo>
                    <a:pt x="367664" y="43307"/>
                  </a:lnTo>
                  <a:lnTo>
                    <a:pt x="362203" y="124460"/>
                  </a:lnTo>
                  <a:lnTo>
                    <a:pt x="360231" y="133679"/>
                  </a:lnTo>
                  <a:lnTo>
                    <a:pt x="355854" y="141827"/>
                  </a:lnTo>
                  <a:lnTo>
                    <a:pt x="349380" y="148498"/>
                  </a:lnTo>
                  <a:lnTo>
                    <a:pt x="341122" y="153289"/>
                  </a:lnTo>
                  <a:lnTo>
                    <a:pt x="327695" y="159289"/>
                  </a:lnTo>
                  <a:lnTo>
                    <a:pt x="314483" y="165862"/>
                  </a:lnTo>
                  <a:lnTo>
                    <a:pt x="301509" y="173005"/>
                  </a:lnTo>
                  <a:lnTo>
                    <a:pt x="288798" y="180721"/>
                  </a:lnTo>
                  <a:lnTo>
                    <a:pt x="280146" y="184685"/>
                  </a:lnTo>
                  <a:lnTo>
                    <a:pt x="270922" y="186245"/>
                  </a:lnTo>
                  <a:lnTo>
                    <a:pt x="815685" y="186245"/>
                  </a:lnTo>
                  <a:lnTo>
                    <a:pt x="820547" y="177927"/>
                  </a:lnTo>
                  <a:lnTo>
                    <a:pt x="825851" y="165076"/>
                  </a:lnTo>
                  <a:lnTo>
                    <a:pt x="826976" y="152558"/>
                  </a:lnTo>
                  <a:lnTo>
                    <a:pt x="826626" y="151237"/>
                  </a:lnTo>
                  <a:lnTo>
                    <a:pt x="622807" y="151237"/>
                  </a:lnTo>
                  <a:lnTo>
                    <a:pt x="613537" y="148971"/>
                  </a:lnTo>
                  <a:lnTo>
                    <a:pt x="599465" y="143851"/>
                  </a:lnTo>
                  <a:lnTo>
                    <a:pt x="585263" y="139350"/>
                  </a:lnTo>
                  <a:lnTo>
                    <a:pt x="570942" y="135469"/>
                  </a:lnTo>
                  <a:lnTo>
                    <a:pt x="556513" y="132207"/>
                  </a:lnTo>
                  <a:lnTo>
                    <a:pt x="547439" y="129041"/>
                  </a:lnTo>
                  <a:lnTo>
                    <a:pt x="539734" y="123745"/>
                  </a:lnTo>
                  <a:lnTo>
                    <a:pt x="533814" y="116615"/>
                  </a:lnTo>
                  <a:lnTo>
                    <a:pt x="530098" y="107950"/>
                  </a:lnTo>
                  <a:lnTo>
                    <a:pt x="508635" y="29718"/>
                  </a:lnTo>
                  <a:lnTo>
                    <a:pt x="503124" y="16930"/>
                  </a:lnTo>
                  <a:lnTo>
                    <a:pt x="494934" y="7239"/>
                  </a:lnTo>
                  <a:lnTo>
                    <a:pt x="484864" y="1357"/>
                  </a:lnTo>
                  <a:lnTo>
                    <a:pt x="473710" y="0"/>
                  </a:lnTo>
                  <a:close/>
                </a:path>
                <a:path w="964564" h="948054">
                  <a:moveTo>
                    <a:pt x="735012" y="78676"/>
                  </a:moveTo>
                  <a:lnTo>
                    <a:pt x="722753" y="82272"/>
                  </a:lnTo>
                  <a:lnTo>
                    <a:pt x="710945" y="89916"/>
                  </a:lnTo>
                  <a:lnTo>
                    <a:pt x="649097" y="143129"/>
                  </a:lnTo>
                  <a:lnTo>
                    <a:pt x="641111" y="148292"/>
                  </a:lnTo>
                  <a:lnTo>
                    <a:pt x="632174" y="151003"/>
                  </a:lnTo>
                  <a:lnTo>
                    <a:pt x="622807" y="151237"/>
                  </a:lnTo>
                  <a:lnTo>
                    <a:pt x="826626" y="151237"/>
                  </a:lnTo>
                  <a:lnTo>
                    <a:pt x="824029" y="141422"/>
                  </a:lnTo>
                  <a:lnTo>
                    <a:pt x="817117" y="132715"/>
                  </a:lnTo>
                  <a:lnTo>
                    <a:pt x="756792" y="84201"/>
                  </a:lnTo>
                  <a:lnTo>
                    <a:pt x="746700" y="79271"/>
                  </a:lnTo>
                  <a:lnTo>
                    <a:pt x="735012" y="78676"/>
                  </a:lnTo>
                  <a:close/>
                </a:path>
              </a:pathLst>
            </a:custGeom>
            <a:solidFill>
              <a:srgbClr val="BEBEBE"/>
            </a:solidFill>
          </p:spPr>
          <p:txBody>
            <a:bodyPr wrap="square" lIns="0" tIns="0" rIns="0" bIns="0" rtlCol="0"/>
            <a:lstStyle/>
            <a:p>
              <a:endParaRPr/>
            </a:p>
          </p:txBody>
        </p:sp>
        <p:pic>
          <p:nvPicPr>
            <p:cNvPr id="31" name="object 31"/>
            <p:cNvPicPr/>
            <p:nvPr/>
          </p:nvPicPr>
          <p:blipFill>
            <a:blip r:embed="rId7" cstate="print"/>
            <a:stretch>
              <a:fillRect/>
            </a:stretch>
          </p:blipFill>
          <p:spPr>
            <a:xfrm>
              <a:off x="5708903" y="5522976"/>
              <a:ext cx="565378" cy="556234"/>
            </a:xfrm>
            <a:prstGeom prst="rect">
              <a:avLst/>
            </a:prstGeom>
          </p:spPr>
        </p:pic>
        <p:pic>
          <p:nvPicPr>
            <p:cNvPr id="32" name="object 32"/>
            <p:cNvPicPr/>
            <p:nvPr/>
          </p:nvPicPr>
          <p:blipFill>
            <a:blip r:embed="rId8" cstate="print"/>
            <a:stretch>
              <a:fillRect/>
            </a:stretch>
          </p:blipFill>
          <p:spPr>
            <a:xfrm>
              <a:off x="5769482" y="5565267"/>
              <a:ext cx="448817" cy="439699"/>
            </a:xfrm>
            <a:prstGeom prst="rect">
              <a:avLst/>
            </a:prstGeom>
          </p:spPr>
        </p:pic>
      </p:grpSp>
      <p:sp>
        <p:nvSpPr>
          <p:cNvPr id="33" name="object 33"/>
          <p:cNvSpPr txBox="1"/>
          <p:nvPr/>
        </p:nvSpPr>
        <p:spPr>
          <a:xfrm>
            <a:off x="8055357" y="5359704"/>
            <a:ext cx="1977389" cy="848360"/>
          </a:xfrm>
          <a:prstGeom prst="rect">
            <a:avLst/>
          </a:prstGeom>
        </p:spPr>
        <p:txBody>
          <a:bodyPr vert="horz" wrap="square" lIns="0" tIns="12700" rIns="0" bIns="0" rtlCol="0">
            <a:spAutoFit/>
          </a:bodyPr>
          <a:lstStyle/>
          <a:p>
            <a:pPr marL="12700" marR="5080" algn="just">
              <a:spcBef>
                <a:spcPts val="100"/>
              </a:spcBef>
            </a:pPr>
            <a:r>
              <a:rPr spc="-5" dirty="0">
                <a:latin typeface="Calibri"/>
                <a:cs typeface="Calibri"/>
              </a:rPr>
              <a:t>Enhancing academic </a:t>
            </a:r>
            <a:r>
              <a:rPr dirty="0">
                <a:latin typeface="Calibri"/>
                <a:cs typeface="Calibri"/>
              </a:rPr>
              <a:t> </a:t>
            </a:r>
            <a:r>
              <a:rPr spc="-10" dirty="0">
                <a:latin typeface="Calibri"/>
                <a:cs typeface="Calibri"/>
              </a:rPr>
              <a:t>productivity </a:t>
            </a:r>
            <a:r>
              <a:rPr dirty="0">
                <a:latin typeface="Calibri"/>
                <a:cs typeface="Calibri"/>
              </a:rPr>
              <a:t>and </a:t>
            </a:r>
            <a:r>
              <a:rPr spc="-15" dirty="0">
                <a:latin typeface="Calibri"/>
                <a:cs typeface="Calibri"/>
              </a:rPr>
              <a:t>cost </a:t>
            </a:r>
            <a:r>
              <a:rPr spc="-395" dirty="0">
                <a:latin typeface="Calibri"/>
                <a:cs typeface="Calibri"/>
              </a:rPr>
              <a:t> </a:t>
            </a:r>
            <a:r>
              <a:rPr spc="-5" dirty="0">
                <a:latin typeface="Calibri"/>
                <a:cs typeface="Calibri"/>
              </a:rPr>
              <a:t>efficiency</a:t>
            </a:r>
            <a:endParaRPr>
              <a:latin typeface="Calibri"/>
              <a:cs typeface="Calibri"/>
            </a:endParaRPr>
          </a:p>
        </p:txBody>
      </p:sp>
      <p:sp>
        <p:nvSpPr>
          <p:cNvPr id="34" name="object 34"/>
          <p:cNvSpPr txBox="1"/>
          <p:nvPr/>
        </p:nvSpPr>
        <p:spPr>
          <a:xfrm>
            <a:off x="4900677" y="5543194"/>
            <a:ext cx="141605" cy="299720"/>
          </a:xfrm>
          <a:prstGeom prst="rect">
            <a:avLst/>
          </a:prstGeom>
        </p:spPr>
        <p:txBody>
          <a:bodyPr vert="horz" wrap="square" lIns="0" tIns="12700" rIns="0" bIns="0" rtlCol="0">
            <a:spAutoFit/>
          </a:bodyPr>
          <a:lstStyle/>
          <a:p>
            <a:pPr marL="12700">
              <a:spcBef>
                <a:spcPts val="100"/>
              </a:spcBef>
            </a:pPr>
            <a:r>
              <a:rPr dirty="0">
                <a:solidFill>
                  <a:srgbClr val="FFFFFF"/>
                </a:solidFill>
                <a:latin typeface="Calibri"/>
                <a:cs typeface="Calibri"/>
              </a:rPr>
              <a:t>3</a:t>
            </a:r>
            <a:endParaRPr>
              <a:latin typeface="Calibri"/>
              <a:cs typeface="Calibri"/>
            </a:endParaRPr>
          </a:p>
        </p:txBody>
      </p:sp>
      <p:sp>
        <p:nvSpPr>
          <p:cNvPr id="35" name="object 35"/>
          <p:cNvSpPr txBox="1"/>
          <p:nvPr/>
        </p:nvSpPr>
        <p:spPr>
          <a:xfrm>
            <a:off x="4924806" y="4339208"/>
            <a:ext cx="141605" cy="299720"/>
          </a:xfrm>
          <a:prstGeom prst="rect">
            <a:avLst/>
          </a:prstGeom>
        </p:spPr>
        <p:txBody>
          <a:bodyPr vert="horz" wrap="square" lIns="0" tIns="12700" rIns="0" bIns="0" rtlCol="0">
            <a:spAutoFit/>
          </a:bodyPr>
          <a:lstStyle/>
          <a:p>
            <a:pPr marL="12700">
              <a:spcBef>
                <a:spcPts val="100"/>
              </a:spcBef>
            </a:pPr>
            <a:r>
              <a:rPr dirty="0">
                <a:solidFill>
                  <a:srgbClr val="FFFFFF"/>
                </a:solidFill>
                <a:latin typeface="Calibri"/>
                <a:cs typeface="Calibri"/>
              </a:rPr>
              <a:t>1</a:t>
            </a:r>
            <a:endParaRPr>
              <a:latin typeface="Calibri"/>
              <a:cs typeface="Calibri"/>
            </a:endParaRPr>
          </a:p>
        </p:txBody>
      </p:sp>
      <p:sp>
        <p:nvSpPr>
          <p:cNvPr id="36" name="object 36"/>
          <p:cNvSpPr txBox="1"/>
          <p:nvPr/>
        </p:nvSpPr>
        <p:spPr>
          <a:xfrm>
            <a:off x="7419214" y="4326382"/>
            <a:ext cx="141605" cy="299720"/>
          </a:xfrm>
          <a:prstGeom prst="rect">
            <a:avLst/>
          </a:prstGeom>
        </p:spPr>
        <p:txBody>
          <a:bodyPr vert="horz" wrap="square" lIns="0" tIns="12700" rIns="0" bIns="0" rtlCol="0">
            <a:spAutoFit/>
          </a:bodyPr>
          <a:lstStyle/>
          <a:p>
            <a:pPr marL="12700">
              <a:spcBef>
                <a:spcPts val="100"/>
              </a:spcBef>
            </a:pPr>
            <a:r>
              <a:rPr dirty="0">
                <a:solidFill>
                  <a:srgbClr val="FFFFFF"/>
                </a:solidFill>
                <a:latin typeface="Calibri"/>
                <a:cs typeface="Calibri"/>
              </a:rPr>
              <a:t>2</a:t>
            </a:r>
            <a:endParaRPr>
              <a:latin typeface="Calibri"/>
              <a:cs typeface="Calibri"/>
            </a:endParaRPr>
          </a:p>
        </p:txBody>
      </p:sp>
      <p:sp>
        <p:nvSpPr>
          <p:cNvPr id="37" name="object 37"/>
          <p:cNvSpPr txBox="1"/>
          <p:nvPr/>
        </p:nvSpPr>
        <p:spPr>
          <a:xfrm>
            <a:off x="7429247" y="5608727"/>
            <a:ext cx="141605" cy="300355"/>
          </a:xfrm>
          <a:prstGeom prst="rect">
            <a:avLst/>
          </a:prstGeom>
        </p:spPr>
        <p:txBody>
          <a:bodyPr vert="horz" wrap="square" lIns="0" tIns="12700" rIns="0" bIns="0" rtlCol="0">
            <a:spAutoFit/>
          </a:bodyPr>
          <a:lstStyle/>
          <a:p>
            <a:pPr marL="12700">
              <a:spcBef>
                <a:spcPts val="100"/>
              </a:spcBef>
            </a:pPr>
            <a:r>
              <a:rPr dirty="0">
                <a:solidFill>
                  <a:srgbClr val="FFFFFF"/>
                </a:solidFill>
                <a:latin typeface="Calibri"/>
                <a:cs typeface="Calibri"/>
              </a:rPr>
              <a:t>4</a:t>
            </a:r>
            <a:endParaRPr>
              <a:latin typeface="Calibri"/>
              <a:cs typeface="Calibri"/>
            </a:endParaRPr>
          </a:p>
        </p:txBody>
      </p:sp>
    </p:spTree>
    <p:extLst>
      <p:ext uri="{BB962C8B-B14F-4D97-AF65-F5344CB8AC3E}">
        <p14:creationId xmlns:p14="http://schemas.microsoft.com/office/powerpoint/2010/main" val="3417334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0" y="-51394"/>
            <a:ext cx="12192000" cy="1120820"/>
          </a:xfrm>
          <a:prstGeom prst="rect">
            <a:avLst/>
          </a:prstGeom>
          <a:solidFill>
            <a:schemeClr val="accent2"/>
          </a:solidFill>
          <a:ln>
            <a:solidFill>
              <a:schemeClr val="accent3">
                <a:lumMod val="75000"/>
              </a:schemeClr>
            </a:solidFill>
          </a:ln>
        </p:spPr>
        <p:txBody>
          <a:bodyPr vert="horz" wrap="square" lIns="0" tIns="12700" rIns="0" bIns="0" rtlCol="0" anchor="ctr">
            <a:spAutoFit/>
          </a:bodyPr>
          <a:lstStyle/>
          <a:p>
            <a:pPr marL="12700">
              <a:lnSpc>
                <a:spcPct val="100000"/>
              </a:lnSpc>
              <a:spcBef>
                <a:spcPts val="100"/>
              </a:spcBef>
            </a:pPr>
            <a:r>
              <a:rPr lang="en-US" sz="3600" dirty="0">
                <a:solidFill>
                  <a:schemeClr val="bg1"/>
                </a:solidFill>
                <a:latin typeface="Arial MT"/>
                <a:cs typeface="Arial MT"/>
              </a:rPr>
              <a:t>   INSTITUTIONAL RATING-  </a:t>
            </a:r>
            <a:r>
              <a:rPr sz="3600" dirty="0">
                <a:solidFill>
                  <a:schemeClr val="bg1"/>
                </a:solidFill>
                <a:latin typeface="Arial MT"/>
                <a:cs typeface="Arial MT"/>
              </a:rPr>
              <a:t>SE</a:t>
            </a:r>
            <a:r>
              <a:rPr sz="3600" spc="-270" dirty="0">
                <a:solidFill>
                  <a:schemeClr val="bg1"/>
                </a:solidFill>
                <a:latin typeface="Arial MT"/>
                <a:cs typeface="Arial MT"/>
              </a:rPr>
              <a:t>T</a:t>
            </a:r>
            <a:r>
              <a:rPr sz="3600" spc="-5" dirty="0">
                <a:solidFill>
                  <a:schemeClr val="bg1"/>
                </a:solidFill>
                <a:latin typeface="Arial MT"/>
                <a:cs typeface="Arial MT"/>
              </a:rPr>
              <a:t>ARA</a:t>
            </a:r>
            <a:r>
              <a:rPr sz="3600" spc="-210" dirty="0">
                <a:solidFill>
                  <a:schemeClr val="bg1"/>
                </a:solidFill>
                <a:latin typeface="Arial MT"/>
                <a:cs typeface="Arial MT"/>
              </a:rPr>
              <a:t> </a:t>
            </a:r>
            <a:r>
              <a:rPr sz="3600" spc="-5" dirty="0">
                <a:solidFill>
                  <a:schemeClr val="bg1"/>
                </a:solidFill>
                <a:latin typeface="Arial MT"/>
                <a:cs typeface="Arial MT"/>
              </a:rPr>
              <a:t>Instrume</a:t>
            </a:r>
            <a:r>
              <a:rPr lang="en-US" sz="3600" spc="-5" dirty="0">
                <a:solidFill>
                  <a:schemeClr val="bg1"/>
                </a:solidFill>
                <a:latin typeface="Arial MT"/>
                <a:cs typeface="Arial MT"/>
              </a:rPr>
              <a:t>nt</a:t>
            </a:r>
            <a:br>
              <a:rPr lang="en-US" sz="3600" dirty="0">
                <a:solidFill>
                  <a:schemeClr val="bg1"/>
                </a:solidFill>
                <a:latin typeface="Arial MT"/>
                <a:cs typeface="Arial MT"/>
              </a:rPr>
            </a:br>
            <a:endParaRPr sz="3600" dirty="0">
              <a:solidFill>
                <a:schemeClr val="bg1"/>
              </a:solidFill>
              <a:latin typeface="Arial MT"/>
              <a:cs typeface="Arial MT"/>
            </a:endParaRPr>
          </a:p>
        </p:txBody>
      </p:sp>
      <p:sp>
        <p:nvSpPr>
          <p:cNvPr id="11" name="object 11"/>
          <p:cNvSpPr txBox="1">
            <a:spLocks noGrp="1"/>
          </p:cNvSpPr>
          <p:nvPr>
            <p:ph type="sldNum" sz="quarter" idx="7"/>
          </p:nvPr>
        </p:nvSpPr>
        <p:spPr>
          <a:xfrm>
            <a:off x="6242816" y="6537582"/>
            <a:ext cx="2743200" cy="156005"/>
          </a:xfrm>
          <a:prstGeom prst="rect">
            <a:avLst/>
          </a:prstGeom>
        </p:spPr>
        <p:txBody>
          <a:bodyPr vert="horz" wrap="square" lIns="0" tIns="0" rIns="0" bIns="0" rtlCol="0" anchor="ctr">
            <a:spAutoFit/>
          </a:bodyPr>
          <a:lstStyle/>
          <a:p>
            <a:pPr marL="38100">
              <a:lnSpc>
                <a:spcPts val="1240"/>
              </a:lnSpc>
            </a:pPr>
            <a:fld id="{81D60167-4931-47E6-BA6A-407CBD079E47}" type="slidenum">
              <a:rPr dirty="0"/>
              <a:pPr marL="38100">
                <a:lnSpc>
                  <a:spcPts val="1240"/>
                </a:lnSpc>
              </a:pPr>
              <a:t>24</a:t>
            </a:fld>
            <a:endParaRPr dirty="0"/>
          </a:p>
        </p:txBody>
      </p:sp>
      <p:sp>
        <p:nvSpPr>
          <p:cNvPr id="2" name="object 2"/>
          <p:cNvSpPr txBox="1"/>
          <p:nvPr/>
        </p:nvSpPr>
        <p:spPr>
          <a:xfrm>
            <a:off x="1911095" y="2016251"/>
            <a:ext cx="1979930" cy="3682418"/>
          </a:xfrm>
          <a:prstGeom prst="rect">
            <a:avLst/>
          </a:prstGeom>
          <a:solidFill>
            <a:srgbClr val="44536A"/>
          </a:solidFill>
        </p:spPr>
        <p:txBody>
          <a:bodyPr vert="horz" wrap="square" lIns="0" tIns="159385" rIns="0" bIns="0" rtlCol="0">
            <a:spAutoFit/>
          </a:bodyPr>
          <a:lstStyle/>
          <a:p>
            <a:pPr marL="306705" marR="276225" indent="-174625">
              <a:spcBef>
                <a:spcPts val="1255"/>
              </a:spcBef>
              <a:buSzPct val="93750"/>
              <a:buAutoNum type="arabicPeriod"/>
              <a:tabLst>
                <a:tab pos="307340" algn="l"/>
              </a:tabLst>
            </a:pPr>
            <a:r>
              <a:rPr sz="1600" spc="-5" dirty="0">
                <a:solidFill>
                  <a:srgbClr val="FFFFFF"/>
                </a:solidFill>
                <a:latin typeface="Arial MT"/>
                <a:cs typeface="Arial MT"/>
              </a:rPr>
              <a:t>Student</a:t>
            </a:r>
            <a:r>
              <a:rPr sz="1600" spc="-55" dirty="0">
                <a:solidFill>
                  <a:srgbClr val="FFFFFF"/>
                </a:solidFill>
                <a:latin typeface="Arial MT"/>
                <a:cs typeface="Arial MT"/>
              </a:rPr>
              <a:t> </a:t>
            </a:r>
            <a:r>
              <a:rPr sz="1600" spc="-5" dirty="0">
                <a:solidFill>
                  <a:srgbClr val="FFFFFF"/>
                </a:solidFill>
                <a:latin typeface="Arial MT"/>
                <a:cs typeface="Arial MT"/>
              </a:rPr>
              <a:t>Quality </a:t>
            </a:r>
            <a:r>
              <a:rPr sz="1600" spc="-430" dirty="0">
                <a:solidFill>
                  <a:srgbClr val="FFFFFF"/>
                </a:solidFill>
                <a:latin typeface="Arial MT"/>
                <a:cs typeface="Arial MT"/>
              </a:rPr>
              <a:t> </a:t>
            </a:r>
            <a:r>
              <a:rPr sz="1600" spc="-5" dirty="0">
                <a:solidFill>
                  <a:srgbClr val="FFFFFF"/>
                </a:solidFill>
                <a:latin typeface="Arial MT"/>
                <a:cs typeface="Arial MT"/>
              </a:rPr>
              <a:t>and</a:t>
            </a:r>
            <a:r>
              <a:rPr sz="1600" spc="-20" dirty="0">
                <a:solidFill>
                  <a:srgbClr val="FFFFFF"/>
                </a:solidFill>
                <a:latin typeface="Arial MT"/>
                <a:cs typeface="Arial MT"/>
              </a:rPr>
              <a:t> </a:t>
            </a:r>
            <a:r>
              <a:rPr sz="1600" spc="-5" dirty="0">
                <a:solidFill>
                  <a:srgbClr val="FFFFFF"/>
                </a:solidFill>
                <a:latin typeface="Arial MT"/>
                <a:cs typeface="Arial MT"/>
              </a:rPr>
              <a:t>Diversity</a:t>
            </a:r>
            <a:endParaRPr sz="1600">
              <a:latin typeface="Arial MT"/>
              <a:cs typeface="Arial MT"/>
            </a:endParaRPr>
          </a:p>
          <a:p>
            <a:pPr marL="306705" marR="302895" indent="-174625">
              <a:spcBef>
                <a:spcPts val="495"/>
              </a:spcBef>
              <a:buSzPct val="93750"/>
              <a:buAutoNum type="arabicPeriod"/>
              <a:tabLst>
                <a:tab pos="307340" algn="l"/>
              </a:tabLst>
            </a:pPr>
            <a:r>
              <a:rPr sz="1600" spc="-5" dirty="0">
                <a:solidFill>
                  <a:srgbClr val="FFFFFF"/>
                </a:solidFill>
                <a:latin typeface="Arial MT"/>
                <a:cs typeface="Arial MT"/>
              </a:rPr>
              <a:t>Academic</a:t>
            </a:r>
            <a:r>
              <a:rPr sz="1600" spc="-55" dirty="0">
                <a:solidFill>
                  <a:srgbClr val="FFFFFF"/>
                </a:solidFill>
                <a:latin typeface="Arial MT"/>
                <a:cs typeface="Arial MT"/>
              </a:rPr>
              <a:t> </a:t>
            </a:r>
            <a:r>
              <a:rPr sz="1600" spc="-10" dirty="0">
                <a:solidFill>
                  <a:srgbClr val="FFFFFF"/>
                </a:solidFill>
                <a:latin typeface="Arial MT"/>
                <a:cs typeface="Arial MT"/>
              </a:rPr>
              <a:t>Staff </a:t>
            </a:r>
            <a:r>
              <a:rPr sz="1600" spc="-430" dirty="0">
                <a:solidFill>
                  <a:srgbClr val="FFFFFF"/>
                </a:solidFill>
                <a:latin typeface="Arial MT"/>
                <a:cs typeface="Arial MT"/>
              </a:rPr>
              <a:t> </a:t>
            </a:r>
            <a:r>
              <a:rPr sz="1600" spc="-5" dirty="0">
                <a:solidFill>
                  <a:srgbClr val="FFFFFF"/>
                </a:solidFill>
                <a:latin typeface="Arial MT"/>
                <a:cs typeface="Arial MT"/>
              </a:rPr>
              <a:t>Capability</a:t>
            </a:r>
            <a:endParaRPr sz="1600">
              <a:latin typeface="Arial MT"/>
              <a:cs typeface="Arial MT"/>
            </a:endParaRPr>
          </a:p>
          <a:p>
            <a:pPr marL="306705" indent="-174625">
              <a:spcBef>
                <a:spcPts val="505"/>
              </a:spcBef>
              <a:buSzPct val="93750"/>
              <a:buAutoNum type="arabicPeriod"/>
              <a:tabLst>
                <a:tab pos="307340" algn="l"/>
              </a:tabLst>
            </a:pPr>
            <a:r>
              <a:rPr sz="1600" spc="-5" dirty="0">
                <a:solidFill>
                  <a:srgbClr val="FFFFFF"/>
                </a:solidFill>
                <a:latin typeface="Arial MT"/>
                <a:cs typeface="Arial MT"/>
              </a:rPr>
              <a:t>Academic</a:t>
            </a:r>
            <a:r>
              <a:rPr sz="1600" spc="-35" dirty="0">
                <a:solidFill>
                  <a:srgbClr val="FFFFFF"/>
                </a:solidFill>
                <a:latin typeface="Arial MT"/>
                <a:cs typeface="Arial MT"/>
              </a:rPr>
              <a:t> </a:t>
            </a:r>
            <a:r>
              <a:rPr sz="1600" spc="-10" dirty="0">
                <a:solidFill>
                  <a:srgbClr val="FFFFFF"/>
                </a:solidFill>
                <a:latin typeface="Arial MT"/>
                <a:cs typeface="Arial MT"/>
              </a:rPr>
              <a:t>Staff</a:t>
            </a:r>
            <a:endParaRPr sz="1600">
              <a:latin typeface="Arial MT"/>
              <a:cs typeface="Arial MT"/>
            </a:endParaRPr>
          </a:p>
          <a:p>
            <a:pPr marL="306705"/>
            <a:r>
              <a:rPr sz="1600" spc="-5" dirty="0">
                <a:solidFill>
                  <a:srgbClr val="FFFFFF"/>
                </a:solidFill>
                <a:latin typeface="Arial MT"/>
                <a:cs typeface="Arial MT"/>
              </a:rPr>
              <a:t>Recognition</a:t>
            </a:r>
            <a:endParaRPr sz="1600">
              <a:latin typeface="Arial MT"/>
              <a:cs typeface="Arial MT"/>
            </a:endParaRPr>
          </a:p>
          <a:p>
            <a:pPr marL="306705" marR="481330" indent="-174625">
              <a:spcBef>
                <a:spcPts val="505"/>
              </a:spcBef>
              <a:buSzPct val="93750"/>
              <a:buAutoNum type="arabicPeriod" startAt="4"/>
              <a:tabLst>
                <a:tab pos="307340" algn="l"/>
              </a:tabLst>
            </a:pPr>
            <a:r>
              <a:rPr sz="1600" spc="-5" dirty="0">
                <a:solidFill>
                  <a:srgbClr val="FFFFFF"/>
                </a:solidFill>
                <a:latin typeface="Arial MT"/>
                <a:cs typeface="Arial MT"/>
              </a:rPr>
              <a:t>Quality </a:t>
            </a:r>
            <a:r>
              <a:rPr sz="1600" dirty="0">
                <a:solidFill>
                  <a:srgbClr val="FFFFFF"/>
                </a:solidFill>
                <a:latin typeface="Arial MT"/>
                <a:cs typeface="Arial MT"/>
              </a:rPr>
              <a:t> </a:t>
            </a:r>
            <a:r>
              <a:rPr sz="1600" spc="-5" dirty="0">
                <a:solidFill>
                  <a:srgbClr val="FFFFFF"/>
                </a:solidFill>
                <a:latin typeface="Arial MT"/>
                <a:cs typeface="Arial MT"/>
              </a:rPr>
              <a:t>Management  System</a:t>
            </a:r>
            <a:endParaRPr sz="1600">
              <a:latin typeface="Arial MT"/>
              <a:cs typeface="Arial MT"/>
            </a:endParaRPr>
          </a:p>
          <a:p>
            <a:pPr marL="306705" indent="-174625">
              <a:spcBef>
                <a:spcPts val="490"/>
              </a:spcBef>
              <a:buSzPct val="93750"/>
              <a:buAutoNum type="arabicPeriod" startAt="4"/>
              <a:tabLst>
                <a:tab pos="307340" algn="l"/>
              </a:tabLst>
            </a:pPr>
            <a:r>
              <a:rPr sz="1600" spc="-5" dirty="0">
                <a:solidFill>
                  <a:srgbClr val="FFFFFF"/>
                </a:solidFill>
                <a:latin typeface="Arial MT"/>
                <a:cs typeface="Arial MT"/>
              </a:rPr>
              <a:t>Financial</a:t>
            </a:r>
            <a:endParaRPr sz="1600">
              <a:latin typeface="Arial MT"/>
              <a:cs typeface="Arial MT"/>
            </a:endParaRPr>
          </a:p>
          <a:p>
            <a:pPr marL="306705">
              <a:spcBef>
                <a:spcPts val="5"/>
              </a:spcBef>
            </a:pPr>
            <a:r>
              <a:rPr sz="1600" spc="-5" dirty="0">
                <a:solidFill>
                  <a:srgbClr val="FFFFFF"/>
                </a:solidFill>
                <a:latin typeface="Arial MT"/>
                <a:cs typeface="Arial MT"/>
              </a:rPr>
              <a:t>Sustainability</a:t>
            </a:r>
            <a:endParaRPr sz="1600">
              <a:latin typeface="Arial MT"/>
              <a:cs typeface="Arial MT"/>
            </a:endParaRPr>
          </a:p>
          <a:p>
            <a:pPr marL="306705" marR="637540" indent="-174625">
              <a:spcBef>
                <a:spcPts val="505"/>
              </a:spcBef>
              <a:buSzPct val="93750"/>
              <a:buAutoNum type="arabicPeriod" startAt="6"/>
              <a:tabLst>
                <a:tab pos="307340" algn="l"/>
              </a:tabLst>
            </a:pPr>
            <a:r>
              <a:rPr sz="1600" spc="-5" dirty="0">
                <a:solidFill>
                  <a:srgbClr val="FFFFFF"/>
                </a:solidFill>
                <a:latin typeface="Arial MT"/>
                <a:cs typeface="Arial MT"/>
              </a:rPr>
              <a:t>Institutional  </a:t>
            </a:r>
            <a:r>
              <a:rPr sz="1600" spc="-10" dirty="0">
                <a:solidFill>
                  <a:srgbClr val="FFFFFF"/>
                </a:solidFill>
                <a:latin typeface="Arial MT"/>
                <a:cs typeface="Arial MT"/>
              </a:rPr>
              <a:t>Reputation</a:t>
            </a:r>
            <a:endParaRPr sz="1600">
              <a:latin typeface="Arial MT"/>
              <a:cs typeface="Arial MT"/>
            </a:endParaRPr>
          </a:p>
        </p:txBody>
      </p:sp>
      <p:sp>
        <p:nvSpPr>
          <p:cNvPr id="3" name="object 3"/>
          <p:cNvSpPr txBox="1"/>
          <p:nvPr/>
        </p:nvSpPr>
        <p:spPr>
          <a:xfrm>
            <a:off x="4020311" y="2016252"/>
            <a:ext cx="2117090" cy="3361177"/>
          </a:xfrm>
          <a:prstGeom prst="rect">
            <a:avLst/>
          </a:prstGeom>
          <a:solidFill>
            <a:srgbClr val="5B9BD4"/>
          </a:solidFill>
        </p:spPr>
        <p:txBody>
          <a:bodyPr vert="horz" wrap="square" lIns="0" tIns="148590" rIns="0" bIns="0" rtlCol="0">
            <a:spAutoFit/>
          </a:bodyPr>
          <a:lstStyle/>
          <a:p>
            <a:pPr marL="265430" marR="481330" indent="-173990">
              <a:spcBef>
                <a:spcPts val="1170"/>
              </a:spcBef>
              <a:buSzPct val="93750"/>
              <a:buAutoNum type="arabicPeriod"/>
              <a:tabLst>
                <a:tab pos="265430" algn="l"/>
              </a:tabLst>
            </a:pPr>
            <a:r>
              <a:rPr sz="1600" spc="-5" dirty="0">
                <a:solidFill>
                  <a:srgbClr val="FFFFFF"/>
                </a:solidFill>
                <a:latin typeface="Arial MT"/>
                <a:cs typeface="Arial MT"/>
              </a:rPr>
              <a:t>Adequacy and </a:t>
            </a:r>
            <a:r>
              <a:rPr sz="1600" dirty="0">
                <a:solidFill>
                  <a:srgbClr val="FFFFFF"/>
                </a:solidFill>
                <a:latin typeface="Arial MT"/>
                <a:cs typeface="Arial MT"/>
              </a:rPr>
              <a:t> </a:t>
            </a:r>
            <a:r>
              <a:rPr sz="1600" spc="-5" dirty="0">
                <a:solidFill>
                  <a:srgbClr val="FFFFFF"/>
                </a:solidFill>
                <a:latin typeface="Arial MT"/>
                <a:cs typeface="Arial MT"/>
              </a:rPr>
              <a:t>Capacity of </a:t>
            </a:r>
            <a:r>
              <a:rPr sz="1600" dirty="0">
                <a:solidFill>
                  <a:srgbClr val="FFFFFF"/>
                </a:solidFill>
                <a:latin typeface="Arial MT"/>
                <a:cs typeface="Arial MT"/>
              </a:rPr>
              <a:t> </a:t>
            </a:r>
            <a:r>
              <a:rPr sz="1600" spc="-5" dirty="0">
                <a:solidFill>
                  <a:srgbClr val="FFFFFF"/>
                </a:solidFill>
                <a:latin typeface="Arial MT"/>
                <a:cs typeface="Arial MT"/>
              </a:rPr>
              <a:t>Academic</a:t>
            </a:r>
            <a:r>
              <a:rPr sz="1600" spc="-55" dirty="0">
                <a:solidFill>
                  <a:srgbClr val="FFFFFF"/>
                </a:solidFill>
                <a:latin typeface="Arial MT"/>
                <a:cs typeface="Arial MT"/>
              </a:rPr>
              <a:t> </a:t>
            </a:r>
            <a:r>
              <a:rPr sz="1600" spc="-10" dirty="0">
                <a:solidFill>
                  <a:srgbClr val="FFFFFF"/>
                </a:solidFill>
                <a:latin typeface="Arial MT"/>
                <a:cs typeface="Arial MT"/>
              </a:rPr>
              <a:t>Staff</a:t>
            </a:r>
            <a:endParaRPr sz="1600">
              <a:latin typeface="Arial MT"/>
              <a:cs typeface="Arial MT"/>
            </a:endParaRPr>
          </a:p>
          <a:p>
            <a:pPr marL="265430" marR="793115" indent="-173990">
              <a:spcBef>
                <a:spcPts val="495"/>
              </a:spcBef>
              <a:buSzPct val="93750"/>
              <a:buAutoNum type="arabicPeriod"/>
              <a:tabLst>
                <a:tab pos="265430" algn="l"/>
              </a:tabLst>
            </a:pPr>
            <a:r>
              <a:rPr sz="1600" spc="-5" dirty="0">
                <a:solidFill>
                  <a:srgbClr val="FFFFFF"/>
                </a:solidFill>
                <a:latin typeface="Arial MT"/>
                <a:cs typeface="Arial MT"/>
              </a:rPr>
              <a:t>Student </a:t>
            </a:r>
            <a:r>
              <a:rPr sz="1600" dirty="0">
                <a:solidFill>
                  <a:srgbClr val="FFFFFF"/>
                </a:solidFill>
                <a:latin typeface="Arial MT"/>
                <a:cs typeface="Arial MT"/>
              </a:rPr>
              <a:t> </a:t>
            </a:r>
            <a:r>
              <a:rPr sz="1600" spc="-5" dirty="0">
                <a:solidFill>
                  <a:srgbClr val="FFFFFF"/>
                </a:solidFill>
                <a:latin typeface="Arial MT"/>
                <a:cs typeface="Arial MT"/>
              </a:rPr>
              <a:t>Sat</a:t>
            </a:r>
            <a:r>
              <a:rPr sz="1600" dirty="0">
                <a:solidFill>
                  <a:srgbClr val="FFFFFF"/>
                </a:solidFill>
                <a:latin typeface="Arial MT"/>
                <a:cs typeface="Arial MT"/>
              </a:rPr>
              <a:t>i</a:t>
            </a:r>
            <a:r>
              <a:rPr sz="1600" spc="-5" dirty="0">
                <a:solidFill>
                  <a:srgbClr val="FFFFFF"/>
                </a:solidFill>
                <a:latin typeface="Arial MT"/>
                <a:cs typeface="Arial MT"/>
              </a:rPr>
              <a:t>sfaction</a:t>
            </a:r>
            <a:endParaRPr sz="1600">
              <a:latin typeface="Arial MT"/>
              <a:cs typeface="Arial MT"/>
            </a:endParaRPr>
          </a:p>
          <a:p>
            <a:pPr marL="265430" marR="897890" indent="-173990">
              <a:spcBef>
                <a:spcPts val="505"/>
              </a:spcBef>
              <a:buSzPct val="93750"/>
              <a:buAutoNum type="arabicPeriod"/>
              <a:tabLst>
                <a:tab pos="265430" algn="l"/>
              </a:tabLst>
            </a:pPr>
            <a:r>
              <a:rPr sz="1600" spc="-5" dirty="0">
                <a:solidFill>
                  <a:srgbClr val="FFFFFF"/>
                </a:solidFill>
                <a:latin typeface="Arial MT"/>
                <a:cs typeface="Arial MT"/>
              </a:rPr>
              <a:t>Quality of </a:t>
            </a:r>
            <a:r>
              <a:rPr sz="1600" dirty="0">
                <a:solidFill>
                  <a:srgbClr val="FFFFFF"/>
                </a:solidFill>
                <a:latin typeface="Arial MT"/>
                <a:cs typeface="Arial MT"/>
              </a:rPr>
              <a:t> </a:t>
            </a:r>
            <a:r>
              <a:rPr sz="1600" spc="-15" dirty="0">
                <a:solidFill>
                  <a:srgbClr val="FFFFFF"/>
                </a:solidFill>
                <a:latin typeface="Arial MT"/>
                <a:cs typeface="Arial MT"/>
              </a:rPr>
              <a:t>G</a:t>
            </a:r>
            <a:r>
              <a:rPr sz="1600" spc="-5" dirty="0">
                <a:solidFill>
                  <a:srgbClr val="FFFFFF"/>
                </a:solidFill>
                <a:latin typeface="Arial MT"/>
                <a:cs typeface="Arial MT"/>
              </a:rPr>
              <a:t>raduates</a:t>
            </a:r>
            <a:endParaRPr sz="1600">
              <a:latin typeface="Arial MT"/>
              <a:cs typeface="Arial MT"/>
            </a:endParaRPr>
          </a:p>
          <a:p>
            <a:pPr marL="265430" marR="139065" indent="-173990">
              <a:spcBef>
                <a:spcPts val="500"/>
              </a:spcBef>
              <a:buSzPct val="93750"/>
              <a:buAutoNum type="arabicPeriod"/>
              <a:tabLst>
                <a:tab pos="265430" algn="l"/>
              </a:tabLst>
            </a:pPr>
            <a:r>
              <a:rPr sz="1600" spc="-5" dirty="0">
                <a:solidFill>
                  <a:srgbClr val="FFFFFF"/>
                </a:solidFill>
                <a:latin typeface="Arial MT"/>
                <a:cs typeface="Arial MT"/>
              </a:rPr>
              <a:t>Internationa</a:t>
            </a:r>
            <a:r>
              <a:rPr sz="1600" dirty="0">
                <a:solidFill>
                  <a:srgbClr val="FFFFFF"/>
                </a:solidFill>
                <a:latin typeface="Arial MT"/>
                <a:cs typeface="Arial MT"/>
              </a:rPr>
              <a:t>l</a:t>
            </a:r>
            <a:r>
              <a:rPr sz="1600" spc="-5" dirty="0">
                <a:solidFill>
                  <a:srgbClr val="FFFFFF"/>
                </a:solidFill>
                <a:latin typeface="Arial MT"/>
                <a:cs typeface="Arial MT"/>
              </a:rPr>
              <a:t>ization  of Academic </a:t>
            </a:r>
            <a:r>
              <a:rPr sz="1600" dirty="0">
                <a:solidFill>
                  <a:srgbClr val="FFFFFF"/>
                </a:solidFill>
                <a:latin typeface="Arial MT"/>
                <a:cs typeface="Arial MT"/>
              </a:rPr>
              <a:t> </a:t>
            </a:r>
            <a:r>
              <a:rPr sz="1600" spc="-5" dirty="0">
                <a:solidFill>
                  <a:srgbClr val="FFFFFF"/>
                </a:solidFill>
                <a:latin typeface="Arial MT"/>
                <a:cs typeface="Arial MT"/>
              </a:rPr>
              <a:t>Program</a:t>
            </a:r>
            <a:endParaRPr sz="1600">
              <a:latin typeface="Arial MT"/>
              <a:cs typeface="Arial MT"/>
            </a:endParaRPr>
          </a:p>
          <a:p>
            <a:pPr marL="265430" marR="771525" indent="-173990">
              <a:spcBef>
                <a:spcPts val="495"/>
              </a:spcBef>
              <a:buSzPct val="93750"/>
              <a:buAutoNum type="arabicPeriod"/>
              <a:tabLst>
                <a:tab pos="265430" algn="l"/>
              </a:tabLst>
            </a:pPr>
            <a:r>
              <a:rPr sz="1600" spc="-5" dirty="0">
                <a:solidFill>
                  <a:srgbClr val="FFFFFF"/>
                </a:solidFill>
                <a:latin typeface="Arial MT"/>
                <a:cs typeface="Arial MT"/>
              </a:rPr>
              <a:t>Program </a:t>
            </a:r>
            <a:r>
              <a:rPr sz="1600" dirty="0">
                <a:solidFill>
                  <a:srgbClr val="FFFFFF"/>
                </a:solidFill>
                <a:latin typeface="Arial MT"/>
                <a:cs typeface="Arial MT"/>
              </a:rPr>
              <a:t> </a:t>
            </a:r>
            <a:r>
              <a:rPr sz="1600" spc="-5" dirty="0">
                <a:solidFill>
                  <a:srgbClr val="FFFFFF"/>
                </a:solidFill>
                <a:latin typeface="Arial MT"/>
                <a:cs typeface="Arial MT"/>
              </a:rPr>
              <a:t>Recogn</a:t>
            </a:r>
            <a:r>
              <a:rPr sz="1600" dirty="0">
                <a:solidFill>
                  <a:srgbClr val="FFFFFF"/>
                </a:solidFill>
                <a:latin typeface="Arial MT"/>
                <a:cs typeface="Arial MT"/>
              </a:rPr>
              <a:t>i</a:t>
            </a:r>
            <a:r>
              <a:rPr sz="1600" spc="-5" dirty="0">
                <a:solidFill>
                  <a:srgbClr val="FFFFFF"/>
                </a:solidFill>
                <a:latin typeface="Arial MT"/>
                <a:cs typeface="Arial MT"/>
              </a:rPr>
              <a:t>tion</a:t>
            </a:r>
            <a:endParaRPr sz="1600">
              <a:latin typeface="Arial MT"/>
              <a:cs typeface="Arial MT"/>
            </a:endParaRPr>
          </a:p>
        </p:txBody>
      </p:sp>
      <p:sp>
        <p:nvSpPr>
          <p:cNvPr id="4" name="object 4"/>
          <p:cNvSpPr txBox="1"/>
          <p:nvPr/>
        </p:nvSpPr>
        <p:spPr>
          <a:xfrm>
            <a:off x="8836914" y="1612138"/>
            <a:ext cx="1102360" cy="299720"/>
          </a:xfrm>
          <a:prstGeom prst="rect">
            <a:avLst/>
          </a:prstGeom>
        </p:spPr>
        <p:txBody>
          <a:bodyPr vert="horz" wrap="square" lIns="0" tIns="12700" rIns="0" bIns="0" rtlCol="0">
            <a:spAutoFit/>
          </a:bodyPr>
          <a:lstStyle/>
          <a:p>
            <a:pPr marL="12700">
              <a:spcBef>
                <a:spcPts val="100"/>
              </a:spcBef>
            </a:pPr>
            <a:r>
              <a:rPr b="1" spc="-5" dirty="0">
                <a:solidFill>
                  <a:srgbClr val="7E5F00"/>
                </a:solidFill>
                <a:latin typeface="Verdana"/>
                <a:cs typeface="Verdana"/>
              </a:rPr>
              <a:t>Services</a:t>
            </a:r>
            <a:endParaRPr>
              <a:latin typeface="Verdana"/>
              <a:cs typeface="Verdana"/>
            </a:endParaRPr>
          </a:p>
        </p:txBody>
      </p:sp>
      <p:sp>
        <p:nvSpPr>
          <p:cNvPr id="5" name="object 5"/>
          <p:cNvSpPr txBox="1"/>
          <p:nvPr/>
        </p:nvSpPr>
        <p:spPr>
          <a:xfrm>
            <a:off x="8417052" y="2016252"/>
            <a:ext cx="1979930" cy="2380139"/>
          </a:xfrm>
          <a:prstGeom prst="rect">
            <a:avLst/>
          </a:prstGeom>
          <a:solidFill>
            <a:srgbClr val="44536A"/>
          </a:solidFill>
        </p:spPr>
        <p:txBody>
          <a:bodyPr vert="horz" wrap="square" lIns="0" tIns="203200" rIns="0" bIns="0" rtlCol="0">
            <a:spAutoFit/>
          </a:bodyPr>
          <a:lstStyle/>
          <a:p>
            <a:pPr marL="264795" marR="36195" indent="-174625">
              <a:spcBef>
                <a:spcPts val="1600"/>
              </a:spcBef>
              <a:buSzPct val="93750"/>
              <a:buAutoNum type="arabicPeriod"/>
              <a:tabLst>
                <a:tab pos="265430" algn="l"/>
              </a:tabLst>
            </a:pPr>
            <a:r>
              <a:rPr sz="1600" spc="-5" dirty="0">
                <a:solidFill>
                  <a:srgbClr val="FFFFFF"/>
                </a:solidFill>
                <a:latin typeface="Arial MT"/>
                <a:cs typeface="Arial MT"/>
              </a:rPr>
              <a:t>Income</a:t>
            </a:r>
            <a:r>
              <a:rPr sz="1600" dirty="0">
                <a:solidFill>
                  <a:srgbClr val="FFFFFF"/>
                </a:solidFill>
                <a:latin typeface="Arial MT"/>
                <a:cs typeface="Arial MT"/>
              </a:rPr>
              <a:t> </a:t>
            </a:r>
            <a:r>
              <a:rPr sz="1600" spc="-5" dirty="0">
                <a:solidFill>
                  <a:srgbClr val="FFFFFF"/>
                </a:solidFill>
                <a:latin typeface="Arial MT"/>
                <a:cs typeface="Arial MT"/>
              </a:rPr>
              <a:t>from </a:t>
            </a:r>
            <a:r>
              <a:rPr sz="1600" dirty="0">
                <a:solidFill>
                  <a:srgbClr val="FFFFFF"/>
                </a:solidFill>
                <a:latin typeface="Arial MT"/>
                <a:cs typeface="Arial MT"/>
              </a:rPr>
              <a:t> </a:t>
            </a:r>
            <a:r>
              <a:rPr sz="1600" spc="-5" dirty="0">
                <a:solidFill>
                  <a:srgbClr val="FFFFFF"/>
                </a:solidFill>
                <a:latin typeface="Arial MT"/>
                <a:cs typeface="Arial MT"/>
              </a:rPr>
              <a:t>Commerc</a:t>
            </a:r>
            <a:r>
              <a:rPr sz="1600" dirty="0">
                <a:solidFill>
                  <a:srgbClr val="FFFFFF"/>
                </a:solidFill>
                <a:latin typeface="Arial MT"/>
                <a:cs typeface="Arial MT"/>
              </a:rPr>
              <a:t>i</a:t>
            </a:r>
            <a:r>
              <a:rPr sz="1600" spc="-5" dirty="0">
                <a:solidFill>
                  <a:srgbClr val="FFFFFF"/>
                </a:solidFill>
                <a:latin typeface="Arial MT"/>
                <a:cs typeface="Arial MT"/>
              </a:rPr>
              <a:t>alization  of</a:t>
            </a:r>
            <a:r>
              <a:rPr sz="1600" spc="5" dirty="0">
                <a:solidFill>
                  <a:srgbClr val="FFFFFF"/>
                </a:solidFill>
                <a:latin typeface="Arial MT"/>
                <a:cs typeface="Arial MT"/>
              </a:rPr>
              <a:t> </a:t>
            </a:r>
            <a:r>
              <a:rPr sz="1600" spc="-5" dirty="0">
                <a:solidFill>
                  <a:srgbClr val="FFFFFF"/>
                </a:solidFill>
                <a:latin typeface="Arial MT"/>
                <a:cs typeface="Arial MT"/>
              </a:rPr>
              <a:t>Ideas</a:t>
            </a:r>
            <a:endParaRPr sz="1600">
              <a:latin typeface="Arial MT"/>
              <a:cs typeface="Arial MT"/>
            </a:endParaRPr>
          </a:p>
          <a:p>
            <a:pPr marL="264795" indent="-175260">
              <a:spcBef>
                <a:spcPts val="615"/>
              </a:spcBef>
              <a:buSzPct val="93750"/>
              <a:buAutoNum type="arabicPeriod"/>
              <a:tabLst>
                <a:tab pos="265430" algn="l"/>
              </a:tabLst>
            </a:pPr>
            <a:r>
              <a:rPr sz="1600" spc="-5" dirty="0">
                <a:solidFill>
                  <a:srgbClr val="FFFFFF"/>
                </a:solidFill>
                <a:latin typeface="Arial MT"/>
                <a:cs typeface="Arial MT"/>
              </a:rPr>
              <a:t>USR</a:t>
            </a:r>
            <a:r>
              <a:rPr sz="1600" spc="-45" dirty="0">
                <a:solidFill>
                  <a:srgbClr val="FFFFFF"/>
                </a:solidFill>
                <a:latin typeface="Arial MT"/>
                <a:cs typeface="Arial MT"/>
              </a:rPr>
              <a:t> </a:t>
            </a:r>
            <a:r>
              <a:rPr sz="1600" spc="-5" dirty="0">
                <a:solidFill>
                  <a:srgbClr val="FFFFFF"/>
                </a:solidFill>
                <a:latin typeface="Arial MT"/>
                <a:cs typeface="Arial MT"/>
              </a:rPr>
              <a:t>and</a:t>
            </a:r>
            <a:r>
              <a:rPr sz="1600" spc="-40" dirty="0">
                <a:solidFill>
                  <a:srgbClr val="FFFFFF"/>
                </a:solidFill>
                <a:latin typeface="Arial MT"/>
                <a:cs typeface="Arial MT"/>
              </a:rPr>
              <a:t> </a:t>
            </a:r>
            <a:r>
              <a:rPr sz="1600" spc="-5" dirty="0">
                <a:solidFill>
                  <a:srgbClr val="FFFFFF"/>
                </a:solidFill>
                <a:latin typeface="Arial MT"/>
                <a:cs typeface="Arial MT"/>
              </a:rPr>
              <a:t>KTP</a:t>
            </a:r>
            <a:endParaRPr sz="1600">
              <a:latin typeface="Arial MT"/>
              <a:cs typeface="Arial MT"/>
            </a:endParaRPr>
          </a:p>
          <a:p>
            <a:pPr marL="264795" indent="-175260">
              <a:spcBef>
                <a:spcPts val="505"/>
              </a:spcBef>
              <a:buSzPct val="93750"/>
              <a:buAutoNum type="arabicPeriod"/>
              <a:tabLst>
                <a:tab pos="265430" algn="l"/>
              </a:tabLst>
            </a:pPr>
            <a:r>
              <a:rPr sz="1600" spc="-5" dirty="0">
                <a:solidFill>
                  <a:srgbClr val="FFFFFF"/>
                </a:solidFill>
                <a:latin typeface="Arial MT"/>
                <a:cs typeface="Arial MT"/>
              </a:rPr>
              <a:t>Education</a:t>
            </a:r>
            <a:r>
              <a:rPr sz="1600" spc="-80" dirty="0">
                <a:solidFill>
                  <a:srgbClr val="FFFFFF"/>
                </a:solidFill>
                <a:latin typeface="Arial MT"/>
                <a:cs typeface="Arial MT"/>
              </a:rPr>
              <a:t> </a:t>
            </a:r>
            <a:r>
              <a:rPr sz="1600" spc="-5" dirty="0">
                <a:solidFill>
                  <a:srgbClr val="FFFFFF"/>
                </a:solidFill>
                <a:latin typeface="Arial MT"/>
                <a:cs typeface="Arial MT"/>
              </a:rPr>
              <a:t>and</a:t>
            </a:r>
            <a:endParaRPr sz="1600">
              <a:latin typeface="Arial MT"/>
              <a:cs typeface="Arial MT"/>
            </a:endParaRPr>
          </a:p>
          <a:p>
            <a:pPr marL="264795"/>
            <a:r>
              <a:rPr sz="1600" spc="-10" dirty="0">
                <a:solidFill>
                  <a:srgbClr val="FFFFFF"/>
                </a:solidFill>
                <a:latin typeface="Arial MT"/>
                <a:cs typeface="Arial MT"/>
              </a:rPr>
              <a:t>Training</a:t>
            </a:r>
            <a:r>
              <a:rPr sz="1600" spc="-40" dirty="0">
                <a:solidFill>
                  <a:srgbClr val="FFFFFF"/>
                </a:solidFill>
                <a:latin typeface="Arial MT"/>
                <a:cs typeface="Arial MT"/>
              </a:rPr>
              <a:t> </a:t>
            </a:r>
            <a:r>
              <a:rPr sz="1600" spc="-5" dirty="0">
                <a:solidFill>
                  <a:srgbClr val="FFFFFF"/>
                </a:solidFill>
                <a:latin typeface="Arial MT"/>
                <a:cs typeface="Arial MT"/>
              </a:rPr>
              <a:t>Programs</a:t>
            </a:r>
            <a:endParaRPr sz="1600">
              <a:latin typeface="Arial MT"/>
              <a:cs typeface="Arial MT"/>
            </a:endParaRPr>
          </a:p>
          <a:p>
            <a:pPr marL="264795" marR="271780" indent="-174625">
              <a:spcBef>
                <a:spcPts val="505"/>
              </a:spcBef>
              <a:buSzPct val="93750"/>
              <a:buAutoNum type="arabicPeriod" startAt="4"/>
              <a:tabLst>
                <a:tab pos="265430" algn="l"/>
              </a:tabLst>
            </a:pPr>
            <a:r>
              <a:rPr sz="1600" spc="-5" dirty="0">
                <a:solidFill>
                  <a:srgbClr val="FFFFFF"/>
                </a:solidFill>
                <a:latin typeface="Arial MT"/>
                <a:cs typeface="Arial MT"/>
              </a:rPr>
              <a:t>Other Source</a:t>
            </a:r>
            <a:r>
              <a:rPr sz="1600" spc="-35" dirty="0">
                <a:solidFill>
                  <a:srgbClr val="FFFFFF"/>
                </a:solidFill>
                <a:latin typeface="Arial MT"/>
                <a:cs typeface="Arial MT"/>
              </a:rPr>
              <a:t> </a:t>
            </a:r>
            <a:r>
              <a:rPr sz="1600" spc="-5" dirty="0">
                <a:solidFill>
                  <a:srgbClr val="FFFFFF"/>
                </a:solidFill>
                <a:latin typeface="Arial MT"/>
                <a:cs typeface="Arial MT"/>
              </a:rPr>
              <a:t>of </a:t>
            </a:r>
            <a:r>
              <a:rPr sz="1600" spc="-430" dirty="0">
                <a:solidFill>
                  <a:srgbClr val="FFFFFF"/>
                </a:solidFill>
                <a:latin typeface="Arial MT"/>
                <a:cs typeface="Arial MT"/>
              </a:rPr>
              <a:t> </a:t>
            </a:r>
            <a:r>
              <a:rPr sz="1600" spc="-5" dirty="0">
                <a:solidFill>
                  <a:srgbClr val="FFFFFF"/>
                </a:solidFill>
                <a:latin typeface="Arial MT"/>
                <a:cs typeface="Arial MT"/>
              </a:rPr>
              <a:t>Income</a:t>
            </a:r>
            <a:endParaRPr sz="1600">
              <a:latin typeface="Arial MT"/>
              <a:cs typeface="Arial MT"/>
            </a:endParaRPr>
          </a:p>
        </p:txBody>
      </p:sp>
      <p:sp>
        <p:nvSpPr>
          <p:cNvPr id="6" name="object 6"/>
          <p:cNvSpPr txBox="1"/>
          <p:nvPr/>
        </p:nvSpPr>
        <p:spPr>
          <a:xfrm>
            <a:off x="6278879" y="2022348"/>
            <a:ext cx="1979930" cy="2139688"/>
          </a:xfrm>
          <a:prstGeom prst="rect">
            <a:avLst/>
          </a:prstGeom>
          <a:solidFill>
            <a:srgbClr val="6FAC46"/>
          </a:solidFill>
        </p:spPr>
        <p:txBody>
          <a:bodyPr vert="horz" wrap="square" lIns="0" tIns="635" rIns="0" bIns="0" rtlCol="0">
            <a:spAutoFit/>
          </a:bodyPr>
          <a:lstStyle/>
          <a:p>
            <a:pPr>
              <a:spcBef>
                <a:spcPts val="5"/>
              </a:spcBef>
            </a:pPr>
            <a:endParaRPr sz="1450">
              <a:latin typeface="Times New Roman"/>
              <a:cs typeface="Times New Roman"/>
            </a:endParaRPr>
          </a:p>
          <a:p>
            <a:pPr marL="496570" indent="-173990">
              <a:buSzPct val="93750"/>
              <a:buAutoNum type="arabicPeriod"/>
              <a:tabLst>
                <a:tab pos="497205" algn="l"/>
              </a:tabLst>
            </a:pPr>
            <a:r>
              <a:rPr sz="1600" spc="-5" dirty="0">
                <a:solidFill>
                  <a:srgbClr val="FFFFFF"/>
                </a:solidFill>
                <a:latin typeface="Arial MT"/>
                <a:cs typeface="Arial MT"/>
              </a:rPr>
              <a:t>Critical</a:t>
            </a:r>
            <a:r>
              <a:rPr sz="1600" spc="-40" dirty="0">
                <a:solidFill>
                  <a:srgbClr val="FFFFFF"/>
                </a:solidFill>
                <a:latin typeface="Arial MT"/>
                <a:cs typeface="Arial MT"/>
              </a:rPr>
              <a:t> </a:t>
            </a:r>
            <a:r>
              <a:rPr sz="1600" spc="-5" dirty="0">
                <a:solidFill>
                  <a:srgbClr val="FFFFFF"/>
                </a:solidFill>
                <a:latin typeface="Arial MT"/>
                <a:cs typeface="Arial MT"/>
              </a:rPr>
              <a:t>Mass</a:t>
            </a:r>
            <a:endParaRPr sz="1600">
              <a:latin typeface="Arial MT"/>
              <a:cs typeface="Arial MT"/>
            </a:endParaRPr>
          </a:p>
          <a:p>
            <a:pPr marL="496570" marR="606425" indent="-173990">
              <a:spcBef>
                <a:spcPts val="495"/>
              </a:spcBef>
              <a:buSzPct val="93750"/>
              <a:buAutoNum type="arabicPeriod"/>
              <a:tabLst>
                <a:tab pos="497205" algn="l"/>
              </a:tabLst>
            </a:pPr>
            <a:r>
              <a:rPr sz="1600" spc="-5" dirty="0">
                <a:solidFill>
                  <a:srgbClr val="FFFFFF"/>
                </a:solidFill>
                <a:latin typeface="Arial MT"/>
                <a:cs typeface="Arial MT"/>
              </a:rPr>
              <a:t>Research  Income</a:t>
            </a:r>
            <a:endParaRPr sz="1600">
              <a:latin typeface="Arial MT"/>
              <a:cs typeface="Arial MT"/>
            </a:endParaRPr>
          </a:p>
          <a:p>
            <a:pPr marL="496570" marR="379095" indent="-173990">
              <a:spcBef>
                <a:spcPts val="505"/>
              </a:spcBef>
              <a:buSzPct val="93750"/>
              <a:buAutoNum type="arabicPeriod"/>
              <a:tabLst>
                <a:tab pos="497205" algn="l"/>
              </a:tabLst>
            </a:pPr>
            <a:r>
              <a:rPr sz="1600" spc="-5" dirty="0">
                <a:solidFill>
                  <a:srgbClr val="FFFFFF"/>
                </a:solidFill>
                <a:latin typeface="Arial MT"/>
                <a:cs typeface="Arial MT"/>
              </a:rPr>
              <a:t>Quantity of </a:t>
            </a:r>
            <a:r>
              <a:rPr sz="1600" dirty="0">
                <a:solidFill>
                  <a:srgbClr val="FFFFFF"/>
                </a:solidFill>
                <a:latin typeface="Arial MT"/>
                <a:cs typeface="Arial MT"/>
              </a:rPr>
              <a:t> </a:t>
            </a:r>
            <a:r>
              <a:rPr sz="1600" spc="-5" dirty="0">
                <a:solidFill>
                  <a:srgbClr val="FFFFFF"/>
                </a:solidFill>
                <a:latin typeface="Arial MT"/>
                <a:cs typeface="Arial MT"/>
              </a:rPr>
              <a:t>Pub</a:t>
            </a:r>
            <a:r>
              <a:rPr sz="1600" dirty="0">
                <a:solidFill>
                  <a:srgbClr val="FFFFFF"/>
                </a:solidFill>
                <a:latin typeface="Arial MT"/>
                <a:cs typeface="Arial MT"/>
              </a:rPr>
              <a:t>l</a:t>
            </a:r>
            <a:r>
              <a:rPr sz="1600" spc="-5" dirty="0">
                <a:solidFill>
                  <a:srgbClr val="FFFFFF"/>
                </a:solidFill>
                <a:latin typeface="Arial MT"/>
                <a:cs typeface="Arial MT"/>
              </a:rPr>
              <a:t>ications</a:t>
            </a:r>
            <a:endParaRPr sz="1600">
              <a:latin typeface="Arial MT"/>
              <a:cs typeface="Arial MT"/>
            </a:endParaRPr>
          </a:p>
          <a:p>
            <a:pPr marL="496570" indent="-173990">
              <a:spcBef>
                <a:spcPts val="500"/>
              </a:spcBef>
              <a:buSzPct val="93750"/>
              <a:buAutoNum type="arabicPeriod"/>
              <a:tabLst>
                <a:tab pos="497205" algn="l"/>
              </a:tabLst>
            </a:pPr>
            <a:r>
              <a:rPr sz="1600" spc="-5" dirty="0">
                <a:solidFill>
                  <a:srgbClr val="FFFFFF"/>
                </a:solidFill>
                <a:latin typeface="Arial MT"/>
                <a:cs typeface="Arial MT"/>
              </a:rPr>
              <a:t>Quality</a:t>
            </a:r>
            <a:endParaRPr sz="1600">
              <a:latin typeface="Arial MT"/>
              <a:cs typeface="Arial MT"/>
            </a:endParaRPr>
          </a:p>
          <a:p>
            <a:pPr marL="496570">
              <a:spcBef>
                <a:spcPts val="5"/>
              </a:spcBef>
            </a:pPr>
            <a:r>
              <a:rPr sz="1600" spc="-5" dirty="0">
                <a:solidFill>
                  <a:srgbClr val="FFFFFF"/>
                </a:solidFill>
                <a:latin typeface="Arial MT"/>
                <a:cs typeface="Arial MT"/>
              </a:rPr>
              <a:t>Publication</a:t>
            </a:r>
            <a:endParaRPr sz="1600">
              <a:latin typeface="Arial MT"/>
              <a:cs typeface="Arial MT"/>
            </a:endParaRPr>
          </a:p>
        </p:txBody>
      </p:sp>
      <p:sp>
        <p:nvSpPr>
          <p:cNvPr id="7" name="object 7"/>
          <p:cNvSpPr txBox="1"/>
          <p:nvPr/>
        </p:nvSpPr>
        <p:spPr>
          <a:xfrm>
            <a:off x="2106574" y="1154429"/>
            <a:ext cx="1629410" cy="848994"/>
          </a:xfrm>
          <a:prstGeom prst="rect">
            <a:avLst/>
          </a:prstGeom>
        </p:spPr>
        <p:txBody>
          <a:bodyPr vert="horz" wrap="square" lIns="0" tIns="12700" rIns="0" bIns="0" rtlCol="0">
            <a:spAutoFit/>
          </a:bodyPr>
          <a:lstStyle/>
          <a:p>
            <a:pPr marL="12700" marR="5080" indent="-2540" algn="ctr">
              <a:spcBef>
                <a:spcPts val="100"/>
              </a:spcBef>
            </a:pPr>
            <a:r>
              <a:rPr b="1" spc="-5" dirty="0">
                <a:solidFill>
                  <a:srgbClr val="7E5F00"/>
                </a:solidFill>
                <a:latin typeface="Verdana"/>
                <a:cs typeface="Verdana"/>
              </a:rPr>
              <a:t>General: </a:t>
            </a:r>
            <a:r>
              <a:rPr b="1" dirty="0">
                <a:solidFill>
                  <a:srgbClr val="7E5F00"/>
                </a:solidFill>
                <a:latin typeface="Verdana"/>
                <a:cs typeface="Verdana"/>
              </a:rPr>
              <a:t> Ins</a:t>
            </a:r>
            <a:r>
              <a:rPr b="1" spc="-10" dirty="0">
                <a:solidFill>
                  <a:srgbClr val="7E5F00"/>
                </a:solidFill>
                <a:latin typeface="Verdana"/>
                <a:cs typeface="Verdana"/>
              </a:rPr>
              <a:t>t</a:t>
            </a:r>
            <a:r>
              <a:rPr b="1" dirty="0">
                <a:solidFill>
                  <a:srgbClr val="7E5F00"/>
                </a:solidFill>
                <a:latin typeface="Verdana"/>
                <a:cs typeface="Verdana"/>
              </a:rPr>
              <a:t>i</a:t>
            </a:r>
            <a:r>
              <a:rPr b="1" spc="-15" dirty="0">
                <a:solidFill>
                  <a:srgbClr val="7E5F00"/>
                </a:solidFill>
                <a:latin typeface="Verdana"/>
                <a:cs typeface="Verdana"/>
              </a:rPr>
              <a:t>t</a:t>
            </a:r>
            <a:r>
              <a:rPr b="1" spc="-5" dirty="0">
                <a:solidFill>
                  <a:srgbClr val="7E5F00"/>
                </a:solidFill>
                <a:latin typeface="Verdana"/>
                <a:cs typeface="Verdana"/>
              </a:rPr>
              <a:t>ut</a:t>
            </a:r>
            <a:r>
              <a:rPr b="1" spc="-10" dirty="0">
                <a:solidFill>
                  <a:srgbClr val="7E5F00"/>
                </a:solidFill>
                <a:latin typeface="Verdana"/>
                <a:cs typeface="Verdana"/>
              </a:rPr>
              <a:t>i</a:t>
            </a:r>
            <a:r>
              <a:rPr b="1" dirty="0">
                <a:solidFill>
                  <a:srgbClr val="7E5F00"/>
                </a:solidFill>
                <a:latin typeface="Verdana"/>
                <a:cs typeface="Verdana"/>
              </a:rPr>
              <a:t>on</a:t>
            </a:r>
            <a:r>
              <a:rPr b="1" spc="-5" dirty="0">
                <a:solidFill>
                  <a:srgbClr val="7E5F00"/>
                </a:solidFill>
                <a:latin typeface="Verdana"/>
                <a:cs typeface="Verdana"/>
              </a:rPr>
              <a:t>a</a:t>
            </a:r>
            <a:r>
              <a:rPr b="1" dirty="0">
                <a:solidFill>
                  <a:srgbClr val="7E5F00"/>
                </a:solidFill>
                <a:latin typeface="Verdana"/>
                <a:cs typeface="Verdana"/>
              </a:rPr>
              <a:t>l  </a:t>
            </a:r>
            <a:r>
              <a:rPr b="1" spc="-5" dirty="0">
                <a:solidFill>
                  <a:srgbClr val="7E5F00"/>
                </a:solidFill>
                <a:latin typeface="Verdana"/>
                <a:cs typeface="Verdana"/>
              </a:rPr>
              <a:t>profiles</a:t>
            </a:r>
            <a:endParaRPr>
              <a:latin typeface="Verdana"/>
              <a:cs typeface="Verdana"/>
            </a:endParaRPr>
          </a:p>
        </p:txBody>
      </p:sp>
      <p:sp>
        <p:nvSpPr>
          <p:cNvPr id="8" name="object 8"/>
          <p:cNvSpPr txBox="1"/>
          <p:nvPr/>
        </p:nvSpPr>
        <p:spPr>
          <a:xfrm>
            <a:off x="4403852" y="1407364"/>
            <a:ext cx="1429385" cy="574675"/>
          </a:xfrm>
          <a:prstGeom prst="rect">
            <a:avLst/>
          </a:prstGeom>
        </p:spPr>
        <p:txBody>
          <a:bodyPr vert="horz" wrap="square" lIns="0" tIns="12700" rIns="0" bIns="0" rtlCol="0">
            <a:spAutoFit/>
          </a:bodyPr>
          <a:lstStyle/>
          <a:p>
            <a:pPr marL="135890">
              <a:spcBef>
                <a:spcPts val="100"/>
              </a:spcBef>
            </a:pPr>
            <a:r>
              <a:rPr b="1" spc="-5" dirty="0">
                <a:solidFill>
                  <a:srgbClr val="7E5F00"/>
                </a:solidFill>
                <a:latin typeface="Verdana"/>
                <a:cs typeface="Verdana"/>
              </a:rPr>
              <a:t>Teaching</a:t>
            </a:r>
            <a:endParaRPr>
              <a:latin typeface="Verdana"/>
              <a:cs typeface="Verdana"/>
            </a:endParaRPr>
          </a:p>
          <a:p>
            <a:pPr marL="12700">
              <a:spcBef>
                <a:spcPts val="5"/>
              </a:spcBef>
            </a:pPr>
            <a:r>
              <a:rPr b="1" dirty="0">
                <a:solidFill>
                  <a:srgbClr val="7E5F00"/>
                </a:solidFill>
                <a:latin typeface="Verdana"/>
                <a:cs typeface="Verdana"/>
              </a:rPr>
              <a:t>&amp;</a:t>
            </a:r>
            <a:r>
              <a:rPr b="1" spc="-95" dirty="0">
                <a:solidFill>
                  <a:srgbClr val="7E5F00"/>
                </a:solidFill>
                <a:latin typeface="Verdana"/>
                <a:cs typeface="Verdana"/>
              </a:rPr>
              <a:t> </a:t>
            </a:r>
            <a:r>
              <a:rPr b="1" dirty="0">
                <a:solidFill>
                  <a:srgbClr val="7E5F00"/>
                </a:solidFill>
                <a:latin typeface="Verdana"/>
                <a:cs typeface="Verdana"/>
              </a:rPr>
              <a:t>Learning</a:t>
            </a:r>
            <a:endParaRPr>
              <a:latin typeface="Verdana"/>
              <a:cs typeface="Verdana"/>
            </a:endParaRPr>
          </a:p>
        </p:txBody>
      </p:sp>
      <p:sp>
        <p:nvSpPr>
          <p:cNvPr id="9" name="object 9"/>
          <p:cNvSpPr txBox="1"/>
          <p:nvPr/>
        </p:nvSpPr>
        <p:spPr>
          <a:xfrm>
            <a:off x="6721602" y="1632965"/>
            <a:ext cx="1207770" cy="299720"/>
          </a:xfrm>
          <a:prstGeom prst="rect">
            <a:avLst/>
          </a:prstGeom>
        </p:spPr>
        <p:txBody>
          <a:bodyPr vert="horz" wrap="square" lIns="0" tIns="12700" rIns="0" bIns="0" rtlCol="0">
            <a:spAutoFit/>
          </a:bodyPr>
          <a:lstStyle/>
          <a:p>
            <a:pPr marL="12700">
              <a:spcBef>
                <a:spcPts val="100"/>
              </a:spcBef>
            </a:pPr>
            <a:r>
              <a:rPr b="1" spc="-5" dirty="0">
                <a:solidFill>
                  <a:srgbClr val="7E5F00"/>
                </a:solidFill>
                <a:latin typeface="Verdana"/>
                <a:cs typeface="Verdana"/>
              </a:rPr>
              <a:t>Research</a:t>
            </a:r>
            <a:endParaRPr>
              <a:latin typeface="Verdana"/>
              <a:cs typeface="Verdana"/>
            </a:endParaRPr>
          </a:p>
        </p:txBody>
      </p:sp>
    </p:spTree>
    <p:extLst>
      <p:ext uri="{BB962C8B-B14F-4D97-AF65-F5344CB8AC3E}">
        <p14:creationId xmlns:p14="http://schemas.microsoft.com/office/powerpoint/2010/main" val="4210409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57400" y="1182624"/>
            <a:ext cx="4599940" cy="4945380"/>
            <a:chOff x="533400" y="1182624"/>
            <a:chExt cx="4599940" cy="4945380"/>
          </a:xfrm>
        </p:grpSpPr>
        <p:pic>
          <p:nvPicPr>
            <p:cNvPr id="3" name="object 3"/>
            <p:cNvPicPr/>
            <p:nvPr/>
          </p:nvPicPr>
          <p:blipFill>
            <a:blip r:embed="rId2" cstate="print"/>
            <a:stretch>
              <a:fillRect/>
            </a:stretch>
          </p:blipFill>
          <p:spPr>
            <a:xfrm>
              <a:off x="3601185" y="1200906"/>
              <a:ext cx="1531673" cy="4917956"/>
            </a:xfrm>
            <a:prstGeom prst="rect">
              <a:avLst/>
            </a:prstGeom>
          </p:spPr>
        </p:pic>
        <p:sp>
          <p:nvSpPr>
            <p:cNvPr id="4" name="object 4"/>
            <p:cNvSpPr/>
            <p:nvPr/>
          </p:nvSpPr>
          <p:spPr>
            <a:xfrm>
              <a:off x="3607307" y="1235964"/>
              <a:ext cx="1447800" cy="4843780"/>
            </a:xfrm>
            <a:custGeom>
              <a:avLst/>
              <a:gdLst/>
              <a:ahLst/>
              <a:cxnLst/>
              <a:rect l="l" t="t" r="r" b="b"/>
              <a:pathLst>
                <a:path w="1447800" h="4843780">
                  <a:moveTo>
                    <a:pt x="1447800" y="0"/>
                  </a:moveTo>
                  <a:lnTo>
                    <a:pt x="0" y="0"/>
                  </a:lnTo>
                  <a:lnTo>
                    <a:pt x="0" y="4843272"/>
                  </a:lnTo>
                  <a:lnTo>
                    <a:pt x="1447800" y="4843272"/>
                  </a:lnTo>
                  <a:lnTo>
                    <a:pt x="1447800"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2060447" y="1182624"/>
              <a:ext cx="1549908" cy="4945380"/>
            </a:xfrm>
            <a:prstGeom prst="rect">
              <a:avLst/>
            </a:prstGeom>
          </p:spPr>
        </p:pic>
        <p:sp>
          <p:nvSpPr>
            <p:cNvPr id="6" name="object 6"/>
            <p:cNvSpPr/>
            <p:nvPr/>
          </p:nvSpPr>
          <p:spPr>
            <a:xfrm>
              <a:off x="2075688" y="1235964"/>
              <a:ext cx="1447800" cy="4843780"/>
            </a:xfrm>
            <a:custGeom>
              <a:avLst/>
              <a:gdLst/>
              <a:ahLst/>
              <a:cxnLst/>
              <a:rect l="l" t="t" r="r" b="b"/>
              <a:pathLst>
                <a:path w="1447800" h="4843780">
                  <a:moveTo>
                    <a:pt x="1447800" y="0"/>
                  </a:moveTo>
                  <a:lnTo>
                    <a:pt x="0" y="0"/>
                  </a:lnTo>
                  <a:lnTo>
                    <a:pt x="0" y="4843272"/>
                  </a:lnTo>
                  <a:lnTo>
                    <a:pt x="1447800" y="4843272"/>
                  </a:lnTo>
                  <a:lnTo>
                    <a:pt x="1447800" y="0"/>
                  </a:lnTo>
                  <a:close/>
                </a:path>
              </a:pathLst>
            </a:custGeom>
            <a:solidFill>
              <a:srgbClr val="FFFFFF"/>
            </a:solidFill>
          </p:spPr>
          <p:txBody>
            <a:bodyPr wrap="square" lIns="0" tIns="0" rIns="0" bIns="0" rtlCol="0"/>
            <a:lstStyle/>
            <a:p>
              <a:endParaRPr/>
            </a:p>
          </p:txBody>
        </p:sp>
        <p:pic>
          <p:nvPicPr>
            <p:cNvPr id="7" name="object 7"/>
            <p:cNvPicPr/>
            <p:nvPr/>
          </p:nvPicPr>
          <p:blipFill>
            <a:blip r:embed="rId4" cstate="print"/>
            <a:stretch>
              <a:fillRect/>
            </a:stretch>
          </p:blipFill>
          <p:spPr>
            <a:xfrm>
              <a:off x="533400" y="1182624"/>
              <a:ext cx="1548384" cy="4945380"/>
            </a:xfrm>
            <a:prstGeom prst="rect">
              <a:avLst/>
            </a:prstGeom>
          </p:spPr>
        </p:pic>
        <p:sp>
          <p:nvSpPr>
            <p:cNvPr id="8" name="object 8"/>
            <p:cNvSpPr/>
            <p:nvPr/>
          </p:nvSpPr>
          <p:spPr>
            <a:xfrm>
              <a:off x="548640" y="1235964"/>
              <a:ext cx="1446530" cy="4843780"/>
            </a:xfrm>
            <a:custGeom>
              <a:avLst/>
              <a:gdLst/>
              <a:ahLst/>
              <a:cxnLst/>
              <a:rect l="l" t="t" r="r" b="b"/>
              <a:pathLst>
                <a:path w="1446530" h="4843780">
                  <a:moveTo>
                    <a:pt x="1446275" y="0"/>
                  </a:moveTo>
                  <a:lnTo>
                    <a:pt x="0" y="0"/>
                  </a:lnTo>
                  <a:lnTo>
                    <a:pt x="0" y="4843272"/>
                  </a:lnTo>
                  <a:lnTo>
                    <a:pt x="1446275" y="4843272"/>
                  </a:lnTo>
                  <a:lnTo>
                    <a:pt x="1446275" y="0"/>
                  </a:lnTo>
                  <a:close/>
                </a:path>
              </a:pathLst>
            </a:custGeom>
            <a:solidFill>
              <a:srgbClr val="FFFFFF"/>
            </a:solidFill>
          </p:spPr>
          <p:txBody>
            <a:bodyPr wrap="square" lIns="0" tIns="0" rIns="0" bIns="0" rtlCol="0"/>
            <a:lstStyle/>
            <a:p>
              <a:endParaRPr/>
            </a:p>
          </p:txBody>
        </p:sp>
        <p:pic>
          <p:nvPicPr>
            <p:cNvPr id="9" name="object 9"/>
            <p:cNvPicPr/>
            <p:nvPr/>
          </p:nvPicPr>
          <p:blipFill>
            <a:blip r:embed="rId5" cstate="print"/>
            <a:stretch>
              <a:fillRect/>
            </a:stretch>
          </p:blipFill>
          <p:spPr>
            <a:xfrm>
              <a:off x="643128" y="2235708"/>
              <a:ext cx="1255026" cy="1070610"/>
            </a:xfrm>
            <a:prstGeom prst="rect">
              <a:avLst/>
            </a:prstGeom>
          </p:spPr>
        </p:pic>
      </p:grpSp>
      <p:sp>
        <p:nvSpPr>
          <p:cNvPr id="10" name="object 10"/>
          <p:cNvSpPr txBox="1"/>
          <p:nvPr/>
        </p:nvSpPr>
        <p:spPr>
          <a:xfrm>
            <a:off x="2466848" y="2540636"/>
            <a:ext cx="659765" cy="452755"/>
          </a:xfrm>
          <a:prstGeom prst="rect">
            <a:avLst/>
          </a:prstGeom>
        </p:spPr>
        <p:txBody>
          <a:bodyPr vert="horz" wrap="square" lIns="0" tIns="13335" rIns="0" bIns="0" rtlCol="0">
            <a:spAutoFit/>
          </a:bodyPr>
          <a:lstStyle/>
          <a:p>
            <a:pPr marL="151130" marR="5080" indent="-139065">
              <a:spcBef>
                <a:spcPts val="105"/>
              </a:spcBef>
            </a:pPr>
            <a:r>
              <a:rPr sz="1400" spc="-5" dirty="0">
                <a:latin typeface="Arial MT"/>
                <a:cs typeface="Arial MT"/>
              </a:rPr>
              <a:t>General  40%</a:t>
            </a:r>
            <a:endParaRPr sz="1400">
              <a:latin typeface="Arial MT"/>
              <a:cs typeface="Arial MT"/>
            </a:endParaRPr>
          </a:p>
        </p:txBody>
      </p:sp>
      <p:pic>
        <p:nvPicPr>
          <p:cNvPr id="11" name="object 11"/>
          <p:cNvPicPr/>
          <p:nvPr/>
        </p:nvPicPr>
        <p:blipFill>
          <a:blip r:embed="rId6" cstate="print"/>
          <a:stretch>
            <a:fillRect/>
          </a:stretch>
        </p:blipFill>
        <p:spPr>
          <a:xfrm>
            <a:off x="2167127" y="4320540"/>
            <a:ext cx="1255026" cy="870966"/>
          </a:xfrm>
          <a:prstGeom prst="rect">
            <a:avLst/>
          </a:prstGeom>
        </p:spPr>
      </p:pic>
      <p:sp>
        <p:nvSpPr>
          <p:cNvPr id="12" name="object 12"/>
          <p:cNvSpPr txBox="1"/>
          <p:nvPr/>
        </p:nvSpPr>
        <p:spPr>
          <a:xfrm>
            <a:off x="2400707" y="4525772"/>
            <a:ext cx="789305" cy="452755"/>
          </a:xfrm>
          <a:prstGeom prst="rect">
            <a:avLst/>
          </a:prstGeom>
        </p:spPr>
        <p:txBody>
          <a:bodyPr vert="horz" wrap="square" lIns="0" tIns="12700" rIns="0" bIns="0" rtlCol="0">
            <a:spAutoFit/>
          </a:bodyPr>
          <a:lstStyle/>
          <a:p>
            <a:pPr marL="216535" marR="5080" indent="-204470">
              <a:spcBef>
                <a:spcPts val="100"/>
              </a:spcBef>
            </a:pPr>
            <a:r>
              <a:rPr sz="1400" spc="-10" dirty="0">
                <a:latin typeface="Arial MT"/>
                <a:cs typeface="Arial MT"/>
              </a:rPr>
              <a:t>R</a:t>
            </a:r>
            <a:r>
              <a:rPr sz="1400" dirty="0">
                <a:latin typeface="Arial MT"/>
                <a:cs typeface="Arial MT"/>
              </a:rPr>
              <a:t>esearch  </a:t>
            </a:r>
            <a:r>
              <a:rPr sz="1400" spc="-5" dirty="0">
                <a:latin typeface="Arial MT"/>
                <a:cs typeface="Arial MT"/>
              </a:rPr>
              <a:t>20%</a:t>
            </a:r>
            <a:endParaRPr sz="1400">
              <a:latin typeface="Arial MT"/>
              <a:cs typeface="Arial MT"/>
            </a:endParaRPr>
          </a:p>
        </p:txBody>
      </p:sp>
      <p:pic>
        <p:nvPicPr>
          <p:cNvPr id="13" name="object 13"/>
          <p:cNvPicPr/>
          <p:nvPr/>
        </p:nvPicPr>
        <p:blipFill>
          <a:blip r:embed="rId7" cstate="print"/>
          <a:stretch>
            <a:fillRect/>
          </a:stretch>
        </p:blipFill>
        <p:spPr>
          <a:xfrm>
            <a:off x="2167127" y="5244084"/>
            <a:ext cx="1255026" cy="611898"/>
          </a:xfrm>
          <a:prstGeom prst="rect">
            <a:avLst/>
          </a:prstGeom>
        </p:spPr>
      </p:pic>
      <p:sp>
        <p:nvSpPr>
          <p:cNvPr id="14" name="object 14"/>
          <p:cNvSpPr txBox="1"/>
          <p:nvPr/>
        </p:nvSpPr>
        <p:spPr>
          <a:xfrm>
            <a:off x="2442464" y="5319725"/>
            <a:ext cx="708025" cy="453390"/>
          </a:xfrm>
          <a:prstGeom prst="rect">
            <a:avLst/>
          </a:prstGeom>
        </p:spPr>
        <p:txBody>
          <a:bodyPr vert="horz" wrap="square" lIns="0" tIns="13335" rIns="0" bIns="0" rtlCol="0">
            <a:spAutoFit/>
          </a:bodyPr>
          <a:lstStyle/>
          <a:p>
            <a:pPr algn="ctr">
              <a:spcBef>
                <a:spcPts val="105"/>
              </a:spcBef>
            </a:pPr>
            <a:r>
              <a:rPr sz="1400" spc="-5" dirty="0">
                <a:latin typeface="Arial MT"/>
                <a:cs typeface="Arial MT"/>
              </a:rPr>
              <a:t>Services</a:t>
            </a:r>
            <a:endParaRPr sz="1400">
              <a:latin typeface="Arial MT"/>
              <a:cs typeface="Arial MT"/>
            </a:endParaRPr>
          </a:p>
          <a:p>
            <a:pPr algn="ctr">
              <a:spcBef>
                <a:spcPts val="5"/>
              </a:spcBef>
            </a:pPr>
            <a:r>
              <a:rPr sz="1400" spc="-5" dirty="0">
                <a:latin typeface="Arial MT"/>
                <a:cs typeface="Arial MT"/>
              </a:rPr>
              <a:t>10%</a:t>
            </a:r>
            <a:endParaRPr sz="1400">
              <a:latin typeface="Arial MT"/>
              <a:cs typeface="Arial MT"/>
            </a:endParaRPr>
          </a:p>
        </p:txBody>
      </p:sp>
      <p:pic>
        <p:nvPicPr>
          <p:cNvPr id="15" name="object 15"/>
          <p:cNvPicPr/>
          <p:nvPr/>
        </p:nvPicPr>
        <p:blipFill>
          <a:blip r:embed="rId8" cstate="print"/>
          <a:stretch>
            <a:fillRect/>
          </a:stretch>
        </p:blipFill>
        <p:spPr>
          <a:xfrm>
            <a:off x="2167127" y="3358883"/>
            <a:ext cx="1255026" cy="907554"/>
          </a:xfrm>
          <a:prstGeom prst="rect">
            <a:avLst/>
          </a:prstGeom>
        </p:spPr>
      </p:pic>
      <p:sp>
        <p:nvSpPr>
          <p:cNvPr id="16" name="object 16"/>
          <p:cNvSpPr txBox="1"/>
          <p:nvPr/>
        </p:nvSpPr>
        <p:spPr>
          <a:xfrm>
            <a:off x="2335784" y="3476372"/>
            <a:ext cx="922019" cy="666115"/>
          </a:xfrm>
          <a:prstGeom prst="rect">
            <a:avLst/>
          </a:prstGeom>
        </p:spPr>
        <p:txBody>
          <a:bodyPr vert="horz" wrap="square" lIns="0" tIns="13335" rIns="0" bIns="0" rtlCol="0">
            <a:spAutoFit/>
          </a:bodyPr>
          <a:lstStyle/>
          <a:p>
            <a:pPr marL="12065" marR="5080" algn="ctr">
              <a:spcBef>
                <a:spcPts val="105"/>
              </a:spcBef>
            </a:pPr>
            <a:r>
              <a:rPr sz="1400" spc="-10" dirty="0">
                <a:latin typeface="Arial MT"/>
                <a:cs typeface="Arial MT"/>
              </a:rPr>
              <a:t>T</a:t>
            </a:r>
            <a:r>
              <a:rPr sz="1400" dirty="0">
                <a:latin typeface="Arial MT"/>
                <a:cs typeface="Arial MT"/>
              </a:rPr>
              <a:t>eaching</a:t>
            </a:r>
            <a:r>
              <a:rPr sz="1400" spc="-45" dirty="0">
                <a:latin typeface="Arial MT"/>
                <a:cs typeface="Arial MT"/>
              </a:rPr>
              <a:t> </a:t>
            </a:r>
            <a:r>
              <a:rPr sz="1400" dirty="0">
                <a:latin typeface="Arial MT"/>
                <a:cs typeface="Arial MT"/>
              </a:rPr>
              <a:t>&amp;  Learning </a:t>
            </a:r>
            <a:r>
              <a:rPr sz="1400" spc="5" dirty="0">
                <a:latin typeface="Arial MT"/>
                <a:cs typeface="Arial MT"/>
              </a:rPr>
              <a:t> </a:t>
            </a:r>
            <a:r>
              <a:rPr sz="1400" spc="-5" dirty="0">
                <a:latin typeface="Arial MT"/>
                <a:cs typeface="Arial MT"/>
              </a:rPr>
              <a:t>30%</a:t>
            </a:r>
            <a:endParaRPr sz="1400">
              <a:latin typeface="Arial MT"/>
              <a:cs typeface="Arial MT"/>
            </a:endParaRPr>
          </a:p>
        </p:txBody>
      </p:sp>
      <p:grpSp>
        <p:nvGrpSpPr>
          <p:cNvPr id="17" name="object 17"/>
          <p:cNvGrpSpPr/>
          <p:nvPr/>
        </p:nvGrpSpPr>
        <p:grpSpPr>
          <a:xfrm>
            <a:off x="2154936" y="1278611"/>
            <a:ext cx="1332230" cy="786765"/>
            <a:chOff x="630936" y="1278610"/>
            <a:chExt cx="1332230" cy="786765"/>
          </a:xfrm>
        </p:grpSpPr>
        <p:pic>
          <p:nvPicPr>
            <p:cNvPr id="18" name="object 18"/>
            <p:cNvPicPr/>
            <p:nvPr/>
          </p:nvPicPr>
          <p:blipFill>
            <a:blip r:embed="rId9" cstate="print"/>
            <a:stretch>
              <a:fillRect/>
            </a:stretch>
          </p:blipFill>
          <p:spPr>
            <a:xfrm>
              <a:off x="630936" y="1278610"/>
              <a:ext cx="1331976" cy="786409"/>
            </a:xfrm>
            <a:prstGeom prst="rect">
              <a:avLst/>
            </a:prstGeom>
          </p:spPr>
        </p:pic>
        <p:pic>
          <p:nvPicPr>
            <p:cNvPr id="19" name="object 19"/>
            <p:cNvPicPr/>
            <p:nvPr/>
          </p:nvPicPr>
          <p:blipFill>
            <a:blip r:embed="rId10" cstate="print"/>
            <a:stretch>
              <a:fillRect/>
            </a:stretch>
          </p:blipFill>
          <p:spPr>
            <a:xfrm>
              <a:off x="711708" y="1354823"/>
              <a:ext cx="1170444" cy="688860"/>
            </a:xfrm>
            <a:prstGeom prst="rect">
              <a:avLst/>
            </a:prstGeom>
          </p:spPr>
        </p:pic>
        <p:pic>
          <p:nvPicPr>
            <p:cNvPr id="20" name="object 20"/>
            <p:cNvPicPr/>
            <p:nvPr/>
          </p:nvPicPr>
          <p:blipFill>
            <a:blip r:embed="rId11" cstate="print"/>
            <a:stretch>
              <a:fillRect/>
            </a:stretch>
          </p:blipFill>
          <p:spPr>
            <a:xfrm>
              <a:off x="656844" y="1359408"/>
              <a:ext cx="1229868" cy="684276"/>
            </a:xfrm>
            <a:prstGeom prst="rect">
              <a:avLst/>
            </a:prstGeom>
          </p:spPr>
        </p:pic>
      </p:grpSp>
      <p:sp>
        <p:nvSpPr>
          <p:cNvPr id="21" name="object 21"/>
          <p:cNvSpPr txBox="1"/>
          <p:nvPr/>
        </p:nvSpPr>
        <p:spPr>
          <a:xfrm>
            <a:off x="2356205" y="1470151"/>
            <a:ext cx="887094" cy="453390"/>
          </a:xfrm>
          <a:prstGeom prst="rect">
            <a:avLst/>
          </a:prstGeom>
        </p:spPr>
        <p:txBody>
          <a:bodyPr vert="horz" wrap="square" lIns="0" tIns="13335" rIns="0" bIns="0" rtlCol="0">
            <a:spAutoFit/>
          </a:bodyPr>
          <a:lstStyle/>
          <a:p>
            <a:pPr algn="ctr">
              <a:spcBef>
                <a:spcPts val="105"/>
              </a:spcBef>
            </a:pPr>
            <a:r>
              <a:rPr sz="1400" b="1" dirty="0">
                <a:solidFill>
                  <a:srgbClr val="FFFFFF"/>
                </a:solidFill>
                <a:latin typeface="Arial"/>
                <a:cs typeface="Arial"/>
              </a:rPr>
              <a:t>Mature</a:t>
            </a:r>
            <a:endParaRPr sz="1400">
              <a:latin typeface="Arial"/>
              <a:cs typeface="Arial"/>
            </a:endParaRPr>
          </a:p>
          <a:p>
            <a:pPr algn="ctr">
              <a:lnSpc>
                <a:spcPct val="100000"/>
              </a:lnSpc>
            </a:pPr>
            <a:r>
              <a:rPr sz="1400" b="1" spc="-5" dirty="0">
                <a:solidFill>
                  <a:srgbClr val="FFFFFF"/>
                </a:solidFill>
                <a:latin typeface="Arial"/>
                <a:cs typeface="Arial"/>
              </a:rPr>
              <a:t>University</a:t>
            </a:r>
            <a:endParaRPr sz="1400">
              <a:latin typeface="Arial"/>
              <a:cs typeface="Arial"/>
            </a:endParaRPr>
          </a:p>
        </p:txBody>
      </p:sp>
      <p:pic>
        <p:nvPicPr>
          <p:cNvPr id="22" name="object 22"/>
          <p:cNvPicPr/>
          <p:nvPr/>
        </p:nvPicPr>
        <p:blipFill>
          <a:blip r:embed="rId5" cstate="print"/>
          <a:stretch>
            <a:fillRect/>
          </a:stretch>
        </p:blipFill>
        <p:spPr>
          <a:xfrm>
            <a:off x="3694176" y="2235707"/>
            <a:ext cx="1256538" cy="1072134"/>
          </a:xfrm>
          <a:prstGeom prst="rect">
            <a:avLst/>
          </a:prstGeom>
        </p:spPr>
      </p:pic>
      <p:sp>
        <p:nvSpPr>
          <p:cNvPr id="23" name="object 23"/>
          <p:cNvSpPr txBox="1"/>
          <p:nvPr/>
        </p:nvSpPr>
        <p:spPr>
          <a:xfrm>
            <a:off x="3994531" y="2540888"/>
            <a:ext cx="659765" cy="453390"/>
          </a:xfrm>
          <a:prstGeom prst="rect">
            <a:avLst/>
          </a:prstGeom>
        </p:spPr>
        <p:txBody>
          <a:bodyPr vert="horz" wrap="square" lIns="0" tIns="13335" rIns="0" bIns="0" rtlCol="0">
            <a:spAutoFit/>
          </a:bodyPr>
          <a:lstStyle/>
          <a:p>
            <a:pPr algn="ctr">
              <a:spcBef>
                <a:spcPts val="105"/>
              </a:spcBef>
            </a:pPr>
            <a:r>
              <a:rPr sz="1400" spc="-5" dirty="0">
                <a:latin typeface="Arial MT"/>
                <a:cs typeface="Arial MT"/>
              </a:rPr>
              <a:t>General</a:t>
            </a:r>
            <a:endParaRPr sz="1400">
              <a:latin typeface="Arial MT"/>
              <a:cs typeface="Arial MT"/>
            </a:endParaRPr>
          </a:p>
          <a:p>
            <a:pPr algn="ctr">
              <a:lnSpc>
                <a:spcPct val="100000"/>
              </a:lnSpc>
            </a:pPr>
            <a:r>
              <a:rPr sz="1400" spc="-5" dirty="0">
                <a:latin typeface="Arial MT"/>
                <a:cs typeface="Arial MT"/>
              </a:rPr>
              <a:t>40%</a:t>
            </a:r>
            <a:endParaRPr sz="1400">
              <a:latin typeface="Arial MT"/>
              <a:cs typeface="Arial MT"/>
            </a:endParaRPr>
          </a:p>
        </p:txBody>
      </p:sp>
      <p:pic>
        <p:nvPicPr>
          <p:cNvPr id="24" name="object 24"/>
          <p:cNvPicPr/>
          <p:nvPr/>
        </p:nvPicPr>
        <p:blipFill>
          <a:blip r:embed="rId12" cstate="print"/>
          <a:stretch>
            <a:fillRect/>
          </a:stretch>
        </p:blipFill>
        <p:spPr>
          <a:xfrm>
            <a:off x="3695701" y="4559795"/>
            <a:ext cx="1253489" cy="785634"/>
          </a:xfrm>
          <a:prstGeom prst="rect">
            <a:avLst/>
          </a:prstGeom>
        </p:spPr>
      </p:pic>
      <p:sp>
        <p:nvSpPr>
          <p:cNvPr id="25" name="object 25"/>
          <p:cNvSpPr txBox="1"/>
          <p:nvPr/>
        </p:nvSpPr>
        <p:spPr>
          <a:xfrm>
            <a:off x="3928365" y="4722368"/>
            <a:ext cx="789305" cy="452755"/>
          </a:xfrm>
          <a:prstGeom prst="rect">
            <a:avLst/>
          </a:prstGeom>
        </p:spPr>
        <p:txBody>
          <a:bodyPr vert="horz" wrap="square" lIns="0" tIns="12700" rIns="0" bIns="0" rtlCol="0">
            <a:spAutoFit/>
          </a:bodyPr>
          <a:lstStyle/>
          <a:p>
            <a:pPr marL="216535" marR="5080" indent="-204470">
              <a:spcBef>
                <a:spcPts val="100"/>
              </a:spcBef>
            </a:pPr>
            <a:r>
              <a:rPr sz="1400" spc="-10" dirty="0">
                <a:latin typeface="Arial MT"/>
                <a:cs typeface="Arial MT"/>
              </a:rPr>
              <a:t>R</a:t>
            </a:r>
            <a:r>
              <a:rPr sz="1400" dirty="0">
                <a:latin typeface="Arial MT"/>
                <a:cs typeface="Arial MT"/>
              </a:rPr>
              <a:t>esearch  </a:t>
            </a:r>
            <a:r>
              <a:rPr sz="1400" spc="-5" dirty="0">
                <a:latin typeface="Arial MT"/>
                <a:cs typeface="Arial MT"/>
              </a:rPr>
              <a:t>15%</a:t>
            </a:r>
            <a:endParaRPr sz="1400">
              <a:latin typeface="Arial MT"/>
              <a:cs typeface="Arial MT"/>
            </a:endParaRPr>
          </a:p>
        </p:txBody>
      </p:sp>
      <p:pic>
        <p:nvPicPr>
          <p:cNvPr id="26" name="object 26"/>
          <p:cNvPicPr/>
          <p:nvPr/>
        </p:nvPicPr>
        <p:blipFill>
          <a:blip r:embed="rId13" cstate="print"/>
          <a:stretch>
            <a:fillRect/>
          </a:stretch>
        </p:blipFill>
        <p:spPr>
          <a:xfrm>
            <a:off x="3694176" y="5399532"/>
            <a:ext cx="1256538" cy="456450"/>
          </a:xfrm>
          <a:prstGeom prst="rect">
            <a:avLst/>
          </a:prstGeom>
        </p:spPr>
      </p:pic>
      <p:sp>
        <p:nvSpPr>
          <p:cNvPr id="27" name="object 27"/>
          <p:cNvSpPr txBox="1"/>
          <p:nvPr/>
        </p:nvSpPr>
        <p:spPr>
          <a:xfrm>
            <a:off x="3970147" y="5397806"/>
            <a:ext cx="707390" cy="452755"/>
          </a:xfrm>
          <a:prstGeom prst="rect">
            <a:avLst/>
          </a:prstGeom>
        </p:spPr>
        <p:txBody>
          <a:bodyPr vert="horz" wrap="square" lIns="0" tIns="12700" rIns="0" bIns="0" rtlCol="0">
            <a:spAutoFit/>
          </a:bodyPr>
          <a:lstStyle/>
          <a:p>
            <a:pPr marL="224154" marR="5080" indent="-212090">
              <a:spcBef>
                <a:spcPts val="100"/>
              </a:spcBef>
            </a:pPr>
            <a:r>
              <a:rPr sz="1400" dirty="0">
                <a:latin typeface="Arial MT"/>
                <a:cs typeface="Arial MT"/>
              </a:rPr>
              <a:t>Ser</a:t>
            </a:r>
            <a:r>
              <a:rPr sz="1400" spc="-20" dirty="0">
                <a:latin typeface="Arial MT"/>
                <a:cs typeface="Arial MT"/>
              </a:rPr>
              <a:t>v</a:t>
            </a:r>
            <a:r>
              <a:rPr sz="1400" dirty="0">
                <a:latin typeface="Arial MT"/>
                <a:cs typeface="Arial MT"/>
              </a:rPr>
              <a:t>ices  </a:t>
            </a:r>
            <a:r>
              <a:rPr sz="1400" spc="-5" dirty="0">
                <a:latin typeface="Arial MT"/>
                <a:cs typeface="Arial MT"/>
              </a:rPr>
              <a:t>5%</a:t>
            </a:r>
            <a:endParaRPr sz="1400">
              <a:latin typeface="Arial MT"/>
              <a:cs typeface="Arial MT"/>
            </a:endParaRPr>
          </a:p>
        </p:txBody>
      </p:sp>
      <p:pic>
        <p:nvPicPr>
          <p:cNvPr id="28" name="object 28"/>
          <p:cNvPicPr/>
          <p:nvPr/>
        </p:nvPicPr>
        <p:blipFill>
          <a:blip r:embed="rId14" cstate="print"/>
          <a:stretch>
            <a:fillRect/>
          </a:stretch>
        </p:blipFill>
        <p:spPr>
          <a:xfrm>
            <a:off x="3694176" y="3358883"/>
            <a:ext cx="1256538" cy="1148346"/>
          </a:xfrm>
          <a:prstGeom prst="rect">
            <a:avLst/>
          </a:prstGeom>
        </p:spPr>
      </p:pic>
      <p:sp>
        <p:nvSpPr>
          <p:cNvPr id="29" name="object 29"/>
          <p:cNvSpPr txBox="1"/>
          <p:nvPr/>
        </p:nvSpPr>
        <p:spPr>
          <a:xfrm>
            <a:off x="3863468" y="3596385"/>
            <a:ext cx="922019" cy="666750"/>
          </a:xfrm>
          <a:prstGeom prst="rect">
            <a:avLst/>
          </a:prstGeom>
        </p:spPr>
        <p:txBody>
          <a:bodyPr vert="horz" wrap="square" lIns="0" tIns="12700" rIns="0" bIns="0" rtlCol="0">
            <a:spAutoFit/>
          </a:bodyPr>
          <a:lstStyle/>
          <a:p>
            <a:pPr marL="12065" marR="5080" algn="ctr">
              <a:spcBef>
                <a:spcPts val="100"/>
              </a:spcBef>
            </a:pPr>
            <a:r>
              <a:rPr sz="1400" spc="-10" dirty="0">
                <a:latin typeface="Arial MT"/>
                <a:cs typeface="Arial MT"/>
              </a:rPr>
              <a:t>T</a:t>
            </a:r>
            <a:r>
              <a:rPr sz="1400" dirty="0">
                <a:latin typeface="Arial MT"/>
                <a:cs typeface="Arial MT"/>
              </a:rPr>
              <a:t>eaching</a:t>
            </a:r>
            <a:r>
              <a:rPr sz="1400" spc="-45" dirty="0">
                <a:latin typeface="Arial MT"/>
                <a:cs typeface="Arial MT"/>
              </a:rPr>
              <a:t> </a:t>
            </a:r>
            <a:r>
              <a:rPr sz="1400" dirty="0">
                <a:latin typeface="Arial MT"/>
                <a:cs typeface="Arial MT"/>
              </a:rPr>
              <a:t>&amp;  Learning </a:t>
            </a:r>
            <a:r>
              <a:rPr sz="1400" spc="5" dirty="0">
                <a:latin typeface="Arial MT"/>
                <a:cs typeface="Arial MT"/>
              </a:rPr>
              <a:t> </a:t>
            </a:r>
            <a:r>
              <a:rPr sz="1400" spc="-5" dirty="0">
                <a:latin typeface="Arial MT"/>
                <a:cs typeface="Arial MT"/>
              </a:rPr>
              <a:t>40%</a:t>
            </a:r>
            <a:endParaRPr sz="1400">
              <a:latin typeface="Arial MT"/>
              <a:cs typeface="Arial MT"/>
            </a:endParaRPr>
          </a:p>
        </p:txBody>
      </p:sp>
      <p:grpSp>
        <p:nvGrpSpPr>
          <p:cNvPr id="30" name="object 30"/>
          <p:cNvGrpSpPr/>
          <p:nvPr/>
        </p:nvGrpSpPr>
        <p:grpSpPr>
          <a:xfrm>
            <a:off x="3681983" y="1280172"/>
            <a:ext cx="1332230" cy="784860"/>
            <a:chOff x="2157983" y="1280172"/>
            <a:chExt cx="1332230" cy="784860"/>
          </a:xfrm>
        </p:grpSpPr>
        <p:pic>
          <p:nvPicPr>
            <p:cNvPr id="31" name="object 31"/>
            <p:cNvPicPr/>
            <p:nvPr/>
          </p:nvPicPr>
          <p:blipFill>
            <a:blip r:embed="rId15" cstate="print"/>
            <a:stretch>
              <a:fillRect/>
            </a:stretch>
          </p:blipFill>
          <p:spPr>
            <a:xfrm>
              <a:off x="2157983" y="1280172"/>
              <a:ext cx="1331975" cy="784847"/>
            </a:xfrm>
            <a:prstGeom prst="rect">
              <a:avLst/>
            </a:prstGeom>
          </p:spPr>
        </p:pic>
        <p:pic>
          <p:nvPicPr>
            <p:cNvPr id="32" name="object 32"/>
            <p:cNvPicPr/>
            <p:nvPr/>
          </p:nvPicPr>
          <p:blipFill>
            <a:blip r:embed="rId16" cstate="print"/>
            <a:stretch>
              <a:fillRect/>
            </a:stretch>
          </p:blipFill>
          <p:spPr>
            <a:xfrm>
              <a:off x="2238755" y="1354823"/>
              <a:ext cx="1200912" cy="688860"/>
            </a:xfrm>
            <a:prstGeom prst="rect">
              <a:avLst/>
            </a:prstGeom>
          </p:spPr>
        </p:pic>
        <p:pic>
          <p:nvPicPr>
            <p:cNvPr id="33" name="object 33"/>
            <p:cNvPicPr/>
            <p:nvPr/>
          </p:nvPicPr>
          <p:blipFill>
            <a:blip r:embed="rId17" cstate="print"/>
            <a:stretch>
              <a:fillRect/>
            </a:stretch>
          </p:blipFill>
          <p:spPr>
            <a:xfrm>
              <a:off x="2183891" y="1360932"/>
              <a:ext cx="1229868" cy="682751"/>
            </a:xfrm>
            <a:prstGeom prst="rect">
              <a:avLst/>
            </a:prstGeom>
          </p:spPr>
        </p:pic>
      </p:grpSp>
      <p:sp>
        <p:nvSpPr>
          <p:cNvPr id="34" name="object 34"/>
          <p:cNvSpPr txBox="1"/>
          <p:nvPr/>
        </p:nvSpPr>
        <p:spPr>
          <a:xfrm>
            <a:off x="3883914" y="1470102"/>
            <a:ext cx="886460" cy="454025"/>
          </a:xfrm>
          <a:prstGeom prst="rect">
            <a:avLst/>
          </a:prstGeom>
        </p:spPr>
        <p:txBody>
          <a:bodyPr vert="horz" wrap="square" lIns="0" tIns="13335" rIns="0" bIns="0" rtlCol="0">
            <a:spAutoFit/>
          </a:bodyPr>
          <a:lstStyle/>
          <a:p>
            <a:pPr marL="29209">
              <a:spcBef>
                <a:spcPts val="105"/>
              </a:spcBef>
            </a:pPr>
            <a:r>
              <a:rPr sz="1400" b="1" dirty="0">
                <a:solidFill>
                  <a:srgbClr val="FFFFFF"/>
                </a:solidFill>
                <a:latin typeface="Arial"/>
                <a:cs typeface="Arial"/>
              </a:rPr>
              <a:t>Emerging</a:t>
            </a:r>
            <a:endParaRPr sz="1400">
              <a:latin typeface="Arial"/>
              <a:cs typeface="Arial"/>
            </a:endParaRPr>
          </a:p>
          <a:p>
            <a:pPr marL="12700">
              <a:spcBef>
                <a:spcPts val="5"/>
              </a:spcBef>
            </a:pPr>
            <a:r>
              <a:rPr sz="1400" b="1" spc="-5" dirty="0">
                <a:solidFill>
                  <a:srgbClr val="FFFFFF"/>
                </a:solidFill>
                <a:latin typeface="Arial"/>
                <a:cs typeface="Arial"/>
              </a:rPr>
              <a:t>University</a:t>
            </a:r>
            <a:endParaRPr sz="1400">
              <a:latin typeface="Arial"/>
              <a:cs typeface="Arial"/>
            </a:endParaRPr>
          </a:p>
        </p:txBody>
      </p:sp>
      <p:pic>
        <p:nvPicPr>
          <p:cNvPr id="35" name="object 35"/>
          <p:cNvPicPr/>
          <p:nvPr/>
        </p:nvPicPr>
        <p:blipFill>
          <a:blip r:embed="rId18" cstate="print"/>
          <a:stretch>
            <a:fillRect/>
          </a:stretch>
        </p:blipFill>
        <p:spPr>
          <a:xfrm>
            <a:off x="5227320" y="2235707"/>
            <a:ext cx="1255014" cy="1070610"/>
          </a:xfrm>
          <a:prstGeom prst="rect">
            <a:avLst/>
          </a:prstGeom>
        </p:spPr>
      </p:pic>
      <p:sp>
        <p:nvSpPr>
          <p:cNvPr id="36" name="object 36"/>
          <p:cNvSpPr txBox="1"/>
          <p:nvPr/>
        </p:nvSpPr>
        <p:spPr>
          <a:xfrm>
            <a:off x="5527041" y="2540888"/>
            <a:ext cx="659765" cy="453390"/>
          </a:xfrm>
          <a:prstGeom prst="rect">
            <a:avLst/>
          </a:prstGeom>
        </p:spPr>
        <p:txBody>
          <a:bodyPr vert="horz" wrap="square" lIns="0" tIns="13335" rIns="0" bIns="0" rtlCol="0">
            <a:spAutoFit/>
          </a:bodyPr>
          <a:lstStyle/>
          <a:p>
            <a:pPr algn="ctr">
              <a:spcBef>
                <a:spcPts val="105"/>
              </a:spcBef>
            </a:pPr>
            <a:r>
              <a:rPr sz="1400" spc="-5" dirty="0">
                <a:latin typeface="Arial MT"/>
                <a:cs typeface="Arial MT"/>
              </a:rPr>
              <a:t>General</a:t>
            </a:r>
            <a:endParaRPr sz="1400">
              <a:latin typeface="Arial MT"/>
              <a:cs typeface="Arial MT"/>
            </a:endParaRPr>
          </a:p>
          <a:p>
            <a:pPr algn="ctr">
              <a:lnSpc>
                <a:spcPct val="100000"/>
              </a:lnSpc>
            </a:pPr>
            <a:r>
              <a:rPr sz="1400" spc="-5" dirty="0">
                <a:latin typeface="Arial MT"/>
                <a:cs typeface="Arial MT"/>
              </a:rPr>
              <a:t>40%</a:t>
            </a:r>
            <a:endParaRPr sz="1400">
              <a:latin typeface="Arial MT"/>
              <a:cs typeface="Arial MT"/>
            </a:endParaRPr>
          </a:p>
        </p:txBody>
      </p:sp>
      <p:grpSp>
        <p:nvGrpSpPr>
          <p:cNvPr id="37" name="object 37"/>
          <p:cNvGrpSpPr/>
          <p:nvPr/>
        </p:nvGrpSpPr>
        <p:grpSpPr>
          <a:xfrm>
            <a:off x="5227321" y="4888980"/>
            <a:ext cx="1255395" cy="967105"/>
            <a:chOff x="3703320" y="4888979"/>
            <a:chExt cx="1255395" cy="967105"/>
          </a:xfrm>
        </p:grpSpPr>
        <p:pic>
          <p:nvPicPr>
            <p:cNvPr id="38" name="object 38"/>
            <p:cNvPicPr/>
            <p:nvPr/>
          </p:nvPicPr>
          <p:blipFill>
            <a:blip r:embed="rId19" cstate="print"/>
            <a:stretch>
              <a:fillRect/>
            </a:stretch>
          </p:blipFill>
          <p:spPr>
            <a:xfrm>
              <a:off x="3703320" y="4888979"/>
              <a:ext cx="1255014" cy="456450"/>
            </a:xfrm>
            <a:prstGeom prst="rect">
              <a:avLst/>
            </a:prstGeom>
          </p:spPr>
        </p:pic>
        <p:pic>
          <p:nvPicPr>
            <p:cNvPr id="39" name="object 39"/>
            <p:cNvPicPr/>
            <p:nvPr/>
          </p:nvPicPr>
          <p:blipFill>
            <a:blip r:embed="rId19" cstate="print"/>
            <a:stretch>
              <a:fillRect/>
            </a:stretch>
          </p:blipFill>
          <p:spPr>
            <a:xfrm>
              <a:off x="3703320" y="5399532"/>
              <a:ext cx="1255014" cy="456450"/>
            </a:xfrm>
            <a:prstGeom prst="rect">
              <a:avLst/>
            </a:prstGeom>
          </p:spPr>
        </p:pic>
      </p:grpSp>
      <p:sp>
        <p:nvSpPr>
          <p:cNvPr id="40" name="object 40"/>
          <p:cNvSpPr txBox="1"/>
          <p:nvPr/>
        </p:nvSpPr>
        <p:spPr>
          <a:xfrm>
            <a:off x="5461509" y="4887214"/>
            <a:ext cx="789305" cy="963930"/>
          </a:xfrm>
          <a:prstGeom prst="rect">
            <a:avLst/>
          </a:prstGeom>
        </p:spPr>
        <p:txBody>
          <a:bodyPr vert="horz" wrap="square" lIns="0" tIns="12700" rIns="0" bIns="0" rtlCol="0">
            <a:spAutoFit/>
          </a:bodyPr>
          <a:lstStyle/>
          <a:p>
            <a:pPr algn="ctr">
              <a:spcBef>
                <a:spcPts val="100"/>
              </a:spcBef>
            </a:pPr>
            <a:r>
              <a:rPr sz="1400" dirty="0">
                <a:latin typeface="Arial MT"/>
                <a:cs typeface="Arial MT"/>
              </a:rPr>
              <a:t>Research</a:t>
            </a:r>
            <a:endParaRPr sz="1400">
              <a:latin typeface="Arial MT"/>
              <a:cs typeface="Arial MT"/>
            </a:endParaRPr>
          </a:p>
          <a:p>
            <a:pPr algn="ctr">
              <a:spcBef>
                <a:spcPts val="5"/>
              </a:spcBef>
            </a:pPr>
            <a:r>
              <a:rPr sz="1400" spc="-5" dirty="0">
                <a:latin typeface="Arial MT"/>
                <a:cs typeface="Arial MT"/>
              </a:rPr>
              <a:t>5%</a:t>
            </a:r>
            <a:endParaRPr sz="1400">
              <a:latin typeface="Arial MT"/>
              <a:cs typeface="Arial MT"/>
            </a:endParaRPr>
          </a:p>
          <a:p>
            <a:pPr marL="53340" marR="45085" algn="ctr">
              <a:spcBef>
                <a:spcPts val="660"/>
              </a:spcBef>
            </a:pPr>
            <a:r>
              <a:rPr sz="1400" dirty="0">
                <a:latin typeface="Arial MT"/>
                <a:cs typeface="Arial MT"/>
              </a:rPr>
              <a:t>Ser</a:t>
            </a:r>
            <a:r>
              <a:rPr sz="1400" spc="-20" dirty="0">
                <a:latin typeface="Arial MT"/>
                <a:cs typeface="Arial MT"/>
              </a:rPr>
              <a:t>v</a:t>
            </a:r>
            <a:r>
              <a:rPr sz="1400" dirty="0">
                <a:latin typeface="Arial MT"/>
                <a:cs typeface="Arial MT"/>
              </a:rPr>
              <a:t>ices  </a:t>
            </a:r>
            <a:r>
              <a:rPr sz="1400" spc="-5" dirty="0">
                <a:latin typeface="Arial MT"/>
                <a:cs typeface="Arial MT"/>
              </a:rPr>
              <a:t>5%</a:t>
            </a:r>
            <a:endParaRPr sz="1400">
              <a:latin typeface="Arial MT"/>
              <a:cs typeface="Arial MT"/>
            </a:endParaRPr>
          </a:p>
        </p:txBody>
      </p:sp>
      <p:pic>
        <p:nvPicPr>
          <p:cNvPr id="41" name="object 41"/>
          <p:cNvPicPr/>
          <p:nvPr/>
        </p:nvPicPr>
        <p:blipFill>
          <a:blip r:embed="rId20" cstate="print"/>
          <a:stretch>
            <a:fillRect/>
          </a:stretch>
        </p:blipFill>
        <p:spPr>
          <a:xfrm>
            <a:off x="5227320" y="3358896"/>
            <a:ext cx="1255014" cy="1483614"/>
          </a:xfrm>
          <a:prstGeom prst="rect">
            <a:avLst/>
          </a:prstGeom>
        </p:spPr>
      </p:pic>
      <p:sp>
        <p:nvSpPr>
          <p:cNvPr id="42" name="object 42"/>
          <p:cNvSpPr txBox="1"/>
          <p:nvPr/>
        </p:nvSpPr>
        <p:spPr>
          <a:xfrm>
            <a:off x="5395977" y="3764027"/>
            <a:ext cx="922019" cy="666115"/>
          </a:xfrm>
          <a:prstGeom prst="rect">
            <a:avLst/>
          </a:prstGeom>
        </p:spPr>
        <p:txBody>
          <a:bodyPr vert="horz" wrap="square" lIns="0" tIns="12700" rIns="0" bIns="0" rtlCol="0">
            <a:spAutoFit/>
          </a:bodyPr>
          <a:lstStyle/>
          <a:p>
            <a:pPr marL="12700" marR="5080" algn="ctr">
              <a:spcBef>
                <a:spcPts val="100"/>
              </a:spcBef>
            </a:pPr>
            <a:r>
              <a:rPr sz="1400" spc="-10" dirty="0">
                <a:latin typeface="Arial MT"/>
                <a:cs typeface="Arial MT"/>
              </a:rPr>
              <a:t>T</a:t>
            </a:r>
            <a:r>
              <a:rPr sz="1400" dirty="0">
                <a:latin typeface="Arial MT"/>
                <a:cs typeface="Arial MT"/>
              </a:rPr>
              <a:t>eaching</a:t>
            </a:r>
            <a:r>
              <a:rPr sz="1400" spc="-45" dirty="0">
                <a:latin typeface="Arial MT"/>
                <a:cs typeface="Arial MT"/>
              </a:rPr>
              <a:t> </a:t>
            </a:r>
            <a:r>
              <a:rPr sz="1400" dirty="0">
                <a:latin typeface="Arial MT"/>
                <a:cs typeface="Arial MT"/>
              </a:rPr>
              <a:t>&amp;  Learning </a:t>
            </a:r>
            <a:r>
              <a:rPr sz="1400" spc="5" dirty="0">
                <a:latin typeface="Arial MT"/>
                <a:cs typeface="Arial MT"/>
              </a:rPr>
              <a:t> </a:t>
            </a:r>
            <a:r>
              <a:rPr sz="1400" spc="-5" dirty="0">
                <a:latin typeface="Arial MT"/>
                <a:cs typeface="Arial MT"/>
              </a:rPr>
              <a:t>50%</a:t>
            </a:r>
            <a:endParaRPr sz="1400">
              <a:latin typeface="Arial MT"/>
              <a:cs typeface="Arial MT"/>
            </a:endParaRPr>
          </a:p>
        </p:txBody>
      </p:sp>
      <p:grpSp>
        <p:nvGrpSpPr>
          <p:cNvPr id="43" name="object 43"/>
          <p:cNvGrpSpPr/>
          <p:nvPr/>
        </p:nvGrpSpPr>
        <p:grpSpPr>
          <a:xfrm>
            <a:off x="5215128" y="1278624"/>
            <a:ext cx="1332230" cy="788035"/>
            <a:chOff x="3691128" y="1278623"/>
            <a:chExt cx="1332230" cy="788035"/>
          </a:xfrm>
        </p:grpSpPr>
        <p:pic>
          <p:nvPicPr>
            <p:cNvPr id="44" name="object 44"/>
            <p:cNvPicPr/>
            <p:nvPr/>
          </p:nvPicPr>
          <p:blipFill>
            <a:blip r:embed="rId21" cstate="print"/>
            <a:stretch>
              <a:fillRect/>
            </a:stretch>
          </p:blipFill>
          <p:spPr>
            <a:xfrm>
              <a:off x="3691128" y="1278623"/>
              <a:ext cx="1331976" cy="787920"/>
            </a:xfrm>
            <a:prstGeom prst="rect">
              <a:avLst/>
            </a:prstGeom>
          </p:spPr>
        </p:pic>
        <p:pic>
          <p:nvPicPr>
            <p:cNvPr id="45" name="object 45"/>
            <p:cNvPicPr/>
            <p:nvPr/>
          </p:nvPicPr>
          <p:blipFill>
            <a:blip r:embed="rId22" cstate="print"/>
            <a:stretch>
              <a:fillRect/>
            </a:stretch>
          </p:blipFill>
          <p:spPr>
            <a:xfrm>
              <a:off x="3771900" y="1354823"/>
              <a:ext cx="1222248" cy="688860"/>
            </a:xfrm>
            <a:prstGeom prst="rect">
              <a:avLst/>
            </a:prstGeom>
          </p:spPr>
        </p:pic>
        <p:pic>
          <p:nvPicPr>
            <p:cNvPr id="46" name="object 46"/>
            <p:cNvPicPr/>
            <p:nvPr/>
          </p:nvPicPr>
          <p:blipFill>
            <a:blip r:embed="rId23" cstate="print"/>
            <a:stretch>
              <a:fillRect/>
            </a:stretch>
          </p:blipFill>
          <p:spPr>
            <a:xfrm>
              <a:off x="3717036" y="1359408"/>
              <a:ext cx="1229867" cy="685800"/>
            </a:xfrm>
            <a:prstGeom prst="rect">
              <a:avLst/>
            </a:prstGeom>
          </p:spPr>
        </p:pic>
      </p:grpSp>
      <p:sp>
        <p:nvSpPr>
          <p:cNvPr id="47" name="object 47"/>
          <p:cNvSpPr txBox="1"/>
          <p:nvPr/>
        </p:nvSpPr>
        <p:spPr>
          <a:xfrm>
            <a:off x="5416422" y="1470102"/>
            <a:ext cx="887094" cy="454025"/>
          </a:xfrm>
          <a:prstGeom prst="rect">
            <a:avLst/>
          </a:prstGeom>
        </p:spPr>
        <p:txBody>
          <a:bodyPr vert="horz" wrap="square" lIns="0" tIns="13335" rIns="0" bIns="0" rtlCol="0">
            <a:spAutoFit/>
          </a:bodyPr>
          <a:lstStyle/>
          <a:p>
            <a:pPr algn="ctr">
              <a:spcBef>
                <a:spcPts val="105"/>
              </a:spcBef>
            </a:pPr>
            <a:r>
              <a:rPr sz="1400" b="1" spc="-5" dirty="0">
                <a:solidFill>
                  <a:srgbClr val="FFFFFF"/>
                </a:solidFill>
                <a:latin typeface="Arial"/>
                <a:cs typeface="Arial"/>
              </a:rPr>
              <a:t>University</a:t>
            </a:r>
            <a:endParaRPr sz="1400">
              <a:latin typeface="Arial"/>
              <a:cs typeface="Arial"/>
            </a:endParaRPr>
          </a:p>
          <a:p>
            <a:pPr algn="ctr">
              <a:spcBef>
                <a:spcPts val="5"/>
              </a:spcBef>
            </a:pPr>
            <a:r>
              <a:rPr sz="1400" b="1" spc="-5" dirty="0">
                <a:solidFill>
                  <a:srgbClr val="FFFFFF"/>
                </a:solidFill>
                <a:latin typeface="Arial"/>
                <a:cs typeface="Arial"/>
              </a:rPr>
              <a:t>College</a:t>
            </a:r>
            <a:endParaRPr sz="1400">
              <a:latin typeface="Arial"/>
              <a:cs typeface="Arial"/>
            </a:endParaRPr>
          </a:p>
        </p:txBody>
      </p:sp>
      <p:sp>
        <p:nvSpPr>
          <p:cNvPr id="48" name="object 48"/>
          <p:cNvSpPr txBox="1">
            <a:spLocks noGrp="1"/>
          </p:cNvSpPr>
          <p:nvPr>
            <p:ph type="title"/>
          </p:nvPr>
        </p:nvSpPr>
        <p:spPr>
          <a:xfrm>
            <a:off x="1" y="262830"/>
            <a:ext cx="11830928" cy="566822"/>
          </a:xfrm>
          <a:prstGeom prst="rect">
            <a:avLst/>
          </a:prstGeom>
          <a:solidFill>
            <a:schemeClr val="accent2"/>
          </a:solidFill>
        </p:spPr>
        <p:txBody>
          <a:bodyPr vert="horz" wrap="square" lIns="0" tIns="12700" rIns="0" bIns="0" rtlCol="0" anchor="ctr">
            <a:spAutoFit/>
          </a:bodyPr>
          <a:lstStyle/>
          <a:p>
            <a:pPr marL="12700" algn="ctr">
              <a:lnSpc>
                <a:spcPct val="100000"/>
              </a:lnSpc>
              <a:spcBef>
                <a:spcPts val="100"/>
              </a:spcBef>
            </a:pPr>
            <a:r>
              <a:rPr lang="en-MY" sz="3600" dirty="0">
                <a:solidFill>
                  <a:schemeClr val="bg1"/>
                </a:solidFill>
                <a:latin typeface="Arial MT"/>
                <a:cs typeface="Arial MT"/>
              </a:rPr>
              <a:t>SE</a:t>
            </a:r>
            <a:r>
              <a:rPr lang="en-MY" sz="3600" spc="-275" dirty="0">
                <a:solidFill>
                  <a:schemeClr val="bg1"/>
                </a:solidFill>
                <a:latin typeface="Arial MT"/>
                <a:cs typeface="Arial MT"/>
              </a:rPr>
              <a:t>T</a:t>
            </a:r>
            <a:r>
              <a:rPr lang="en-MY" sz="3600" dirty="0">
                <a:solidFill>
                  <a:schemeClr val="bg1"/>
                </a:solidFill>
                <a:latin typeface="Arial MT"/>
                <a:cs typeface="Arial MT"/>
              </a:rPr>
              <a:t>ARA</a:t>
            </a:r>
            <a:r>
              <a:rPr lang="en-MY" sz="3600" spc="-204" dirty="0">
                <a:solidFill>
                  <a:schemeClr val="bg1"/>
                </a:solidFill>
                <a:latin typeface="Arial MT"/>
                <a:cs typeface="Arial MT"/>
              </a:rPr>
              <a:t> </a:t>
            </a:r>
            <a:r>
              <a:rPr lang="en-MY" sz="3600" dirty="0">
                <a:solidFill>
                  <a:schemeClr val="bg1"/>
                </a:solidFill>
                <a:latin typeface="Arial MT"/>
                <a:cs typeface="Arial MT"/>
              </a:rPr>
              <a:t>Framework</a:t>
            </a:r>
            <a:endParaRPr sz="3600" dirty="0">
              <a:solidFill>
                <a:schemeClr val="bg1"/>
              </a:solidFill>
              <a:latin typeface="Arial MT"/>
              <a:cs typeface="Arial MT"/>
            </a:endParaRPr>
          </a:p>
        </p:txBody>
      </p:sp>
      <p:sp>
        <p:nvSpPr>
          <p:cNvPr id="53" name="object 53"/>
          <p:cNvSpPr txBox="1">
            <a:spLocks noGrp="1"/>
          </p:cNvSpPr>
          <p:nvPr>
            <p:ph type="sldNum" sz="quarter" idx="7"/>
          </p:nvPr>
        </p:nvSpPr>
        <p:spPr>
          <a:xfrm>
            <a:off x="6242816" y="6537582"/>
            <a:ext cx="2743200" cy="156005"/>
          </a:xfrm>
          <a:prstGeom prst="rect">
            <a:avLst/>
          </a:prstGeom>
        </p:spPr>
        <p:txBody>
          <a:bodyPr vert="horz" wrap="square" lIns="0" tIns="0" rIns="0" bIns="0" rtlCol="0" anchor="ctr">
            <a:spAutoFit/>
          </a:bodyPr>
          <a:lstStyle/>
          <a:p>
            <a:pPr marL="38100">
              <a:lnSpc>
                <a:spcPts val="1240"/>
              </a:lnSpc>
            </a:pPr>
            <a:fld id="{81D60167-4931-47E6-BA6A-407CBD079E47}" type="slidenum">
              <a:rPr dirty="0"/>
              <a:pPr marL="38100">
                <a:lnSpc>
                  <a:spcPts val="1240"/>
                </a:lnSpc>
              </a:pPr>
              <a:t>25</a:t>
            </a:fld>
            <a:endParaRPr dirty="0"/>
          </a:p>
        </p:txBody>
      </p:sp>
      <p:grpSp>
        <p:nvGrpSpPr>
          <p:cNvPr id="49" name="object 49"/>
          <p:cNvGrpSpPr/>
          <p:nvPr/>
        </p:nvGrpSpPr>
        <p:grpSpPr>
          <a:xfrm>
            <a:off x="7004303" y="1112519"/>
            <a:ext cx="3354704" cy="5050790"/>
            <a:chOff x="5480303" y="1112519"/>
            <a:chExt cx="3354704" cy="5050790"/>
          </a:xfrm>
        </p:grpSpPr>
        <p:pic>
          <p:nvPicPr>
            <p:cNvPr id="50" name="object 50"/>
            <p:cNvPicPr/>
            <p:nvPr/>
          </p:nvPicPr>
          <p:blipFill>
            <a:blip r:embed="rId24" cstate="print"/>
            <a:stretch>
              <a:fillRect/>
            </a:stretch>
          </p:blipFill>
          <p:spPr>
            <a:xfrm>
              <a:off x="5501635" y="1130791"/>
              <a:ext cx="3272036" cy="5006364"/>
            </a:xfrm>
            <a:prstGeom prst="rect">
              <a:avLst/>
            </a:prstGeom>
          </p:spPr>
        </p:pic>
        <p:pic>
          <p:nvPicPr>
            <p:cNvPr id="51" name="object 51"/>
            <p:cNvPicPr/>
            <p:nvPr/>
          </p:nvPicPr>
          <p:blipFill>
            <a:blip r:embed="rId25" cstate="print"/>
            <a:stretch>
              <a:fillRect/>
            </a:stretch>
          </p:blipFill>
          <p:spPr>
            <a:xfrm>
              <a:off x="5480303" y="1112519"/>
              <a:ext cx="3354324" cy="5050535"/>
            </a:xfrm>
            <a:prstGeom prst="rect">
              <a:avLst/>
            </a:prstGeom>
          </p:spPr>
        </p:pic>
      </p:grpSp>
      <p:sp>
        <p:nvSpPr>
          <p:cNvPr id="52" name="object 52"/>
          <p:cNvSpPr txBox="1"/>
          <p:nvPr/>
        </p:nvSpPr>
        <p:spPr>
          <a:xfrm>
            <a:off x="7061454" y="1212342"/>
            <a:ext cx="3150235" cy="4893945"/>
          </a:xfrm>
          <a:prstGeom prst="rect">
            <a:avLst/>
          </a:prstGeom>
          <a:solidFill>
            <a:srgbClr val="FFFFFF"/>
          </a:solidFill>
          <a:ln w="38100">
            <a:solidFill>
              <a:srgbClr val="C883AB"/>
            </a:solidFill>
          </a:ln>
        </p:spPr>
        <p:txBody>
          <a:bodyPr vert="horz" wrap="square" lIns="0" tIns="39370" rIns="0" bIns="0" rtlCol="0">
            <a:spAutoFit/>
          </a:bodyPr>
          <a:lstStyle/>
          <a:p>
            <a:pPr marL="377190" indent="-287020">
              <a:spcBef>
                <a:spcPts val="310"/>
              </a:spcBef>
              <a:buFont typeface="Wingdings"/>
              <a:buChar char=""/>
              <a:tabLst>
                <a:tab pos="377825" algn="l"/>
              </a:tabLst>
            </a:pPr>
            <a:r>
              <a:rPr sz="1700" dirty="0">
                <a:latin typeface="Arial MT"/>
                <a:cs typeface="Arial MT"/>
              </a:rPr>
              <a:t>Three</a:t>
            </a:r>
            <a:r>
              <a:rPr sz="1700" spc="-35" dirty="0">
                <a:latin typeface="Arial MT"/>
                <a:cs typeface="Arial MT"/>
              </a:rPr>
              <a:t> </a:t>
            </a:r>
            <a:r>
              <a:rPr sz="1700" dirty="0">
                <a:latin typeface="Arial MT"/>
                <a:cs typeface="Arial MT"/>
              </a:rPr>
              <a:t>categories</a:t>
            </a:r>
            <a:r>
              <a:rPr sz="1700" spc="-5" dirty="0">
                <a:latin typeface="Arial MT"/>
                <a:cs typeface="Arial MT"/>
              </a:rPr>
              <a:t> </a:t>
            </a:r>
            <a:r>
              <a:rPr sz="1700" dirty="0">
                <a:latin typeface="Arial MT"/>
                <a:cs typeface="Arial MT"/>
              </a:rPr>
              <a:t>of</a:t>
            </a:r>
            <a:r>
              <a:rPr sz="1700" spc="-5" dirty="0">
                <a:latin typeface="Arial MT"/>
                <a:cs typeface="Arial MT"/>
              </a:rPr>
              <a:t> HLIs</a:t>
            </a:r>
            <a:endParaRPr sz="1700">
              <a:latin typeface="Arial MT"/>
              <a:cs typeface="Arial MT"/>
            </a:endParaRPr>
          </a:p>
          <a:p>
            <a:pPr marL="377190" indent="-287020">
              <a:spcBef>
                <a:spcPts val="1200"/>
              </a:spcBef>
              <a:buFont typeface="Wingdings"/>
              <a:buChar char=""/>
              <a:tabLst>
                <a:tab pos="377825" algn="l"/>
              </a:tabLst>
            </a:pPr>
            <a:r>
              <a:rPr sz="1700" spc="-5" dirty="0">
                <a:latin typeface="Arial MT"/>
                <a:cs typeface="Arial MT"/>
              </a:rPr>
              <a:t>Different</a:t>
            </a:r>
            <a:r>
              <a:rPr sz="1700" spc="-25" dirty="0">
                <a:latin typeface="Arial MT"/>
                <a:cs typeface="Arial MT"/>
              </a:rPr>
              <a:t> </a:t>
            </a:r>
            <a:r>
              <a:rPr sz="1700" dirty="0">
                <a:latin typeface="Arial MT"/>
                <a:cs typeface="Arial MT"/>
              </a:rPr>
              <a:t>weightage</a:t>
            </a:r>
            <a:r>
              <a:rPr sz="1700" spc="5" dirty="0">
                <a:latin typeface="Arial MT"/>
                <a:cs typeface="Arial MT"/>
              </a:rPr>
              <a:t> </a:t>
            </a:r>
            <a:r>
              <a:rPr sz="1700" spc="-5" dirty="0">
                <a:latin typeface="Arial MT"/>
                <a:cs typeface="Arial MT"/>
              </a:rPr>
              <a:t>to</a:t>
            </a:r>
            <a:r>
              <a:rPr sz="1700" spc="-15" dirty="0">
                <a:latin typeface="Arial MT"/>
                <a:cs typeface="Arial MT"/>
              </a:rPr>
              <a:t> </a:t>
            </a:r>
            <a:r>
              <a:rPr sz="1700" dirty="0">
                <a:latin typeface="Arial MT"/>
                <a:cs typeface="Arial MT"/>
              </a:rPr>
              <a:t>allow</a:t>
            </a:r>
            <a:endParaRPr sz="1700">
              <a:latin typeface="Arial MT"/>
              <a:cs typeface="Arial MT"/>
            </a:endParaRPr>
          </a:p>
          <a:p>
            <a:pPr marL="377190">
              <a:spcBef>
                <a:spcPts val="5"/>
              </a:spcBef>
            </a:pPr>
            <a:r>
              <a:rPr sz="1700" spc="-5" dirty="0">
                <a:latin typeface="Arial MT"/>
                <a:cs typeface="Arial MT"/>
              </a:rPr>
              <a:t>for</a:t>
            </a:r>
            <a:r>
              <a:rPr sz="1700" spc="-35" dirty="0">
                <a:latin typeface="Arial MT"/>
                <a:cs typeface="Arial MT"/>
              </a:rPr>
              <a:t> </a:t>
            </a:r>
            <a:r>
              <a:rPr sz="1700" dirty="0">
                <a:latin typeface="Arial MT"/>
                <a:cs typeface="Arial MT"/>
              </a:rPr>
              <a:t>self-</a:t>
            </a:r>
            <a:r>
              <a:rPr sz="1700" spc="-35" dirty="0">
                <a:latin typeface="Arial MT"/>
                <a:cs typeface="Arial MT"/>
              </a:rPr>
              <a:t> </a:t>
            </a:r>
            <a:r>
              <a:rPr sz="1700" dirty="0">
                <a:latin typeface="Arial MT"/>
                <a:cs typeface="Arial MT"/>
              </a:rPr>
              <a:t>development</a:t>
            </a:r>
            <a:endParaRPr sz="1700">
              <a:latin typeface="Arial MT"/>
              <a:cs typeface="Arial MT"/>
            </a:endParaRPr>
          </a:p>
          <a:p>
            <a:pPr marL="377190" marR="158750" indent="-287020">
              <a:spcBef>
                <a:spcPts val="1200"/>
              </a:spcBef>
              <a:buFont typeface="Wingdings"/>
              <a:buChar char=""/>
              <a:tabLst>
                <a:tab pos="377825" algn="l"/>
              </a:tabLst>
            </a:pPr>
            <a:r>
              <a:rPr sz="1700" dirty="0">
                <a:latin typeface="Arial MT"/>
                <a:cs typeface="Arial MT"/>
              </a:rPr>
              <a:t>University College and </a:t>
            </a:r>
            <a:r>
              <a:rPr sz="1700" spc="5" dirty="0">
                <a:latin typeface="Arial MT"/>
                <a:cs typeface="Arial MT"/>
              </a:rPr>
              <a:t> </a:t>
            </a:r>
            <a:r>
              <a:rPr sz="1700" dirty="0">
                <a:latin typeface="Arial MT"/>
                <a:cs typeface="Arial MT"/>
              </a:rPr>
              <a:t>Emerging University (15 </a:t>
            </a:r>
            <a:r>
              <a:rPr sz="1700" spc="5" dirty="0">
                <a:latin typeface="Arial MT"/>
                <a:cs typeface="Arial MT"/>
              </a:rPr>
              <a:t> </a:t>
            </a:r>
            <a:r>
              <a:rPr sz="1700" spc="-5" dirty="0">
                <a:latin typeface="Arial MT"/>
                <a:cs typeface="Arial MT"/>
              </a:rPr>
              <a:t>years </a:t>
            </a:r>
            <a:r>
              <a:rPr sz="1700" dirty="0">
                <a:latin typeface="Arial MT"/>
                <a:cs typeface="Arial MT"/>
              </a:rPr>
              <a:t>or</a:t>
            </a:r>
            <a:r>
              <a:rPr sz="1700" spc="-20" dirty="0">
                <a:latin typeface="Arial MT"/>
                <a:cs typeface="Arial MT"/>
              </a:rPr>
              <a:t> </a:t>
            </a:r>
            <a:r>
              <a:rPr sz="1700" dirty="0">
                <a:latin typeface="Arial MT"/>
                <a:cs typeface="Arial MT"/>
              </a:rPr>
              <a:t>less)</a:t>
            </a:r>
            <a:r>
              <a:rPr sz="1700" spc="-30" dirty="0">
                <a:latin typeface="Arial MT"/>
                <a:cs typeface="Arial MT"/>
              </a:rPr>
              <a:t> </a:t>
            </a:r>
            <a:r>
              <a:rPr sz="1700" dirty="0">
                <a:latin typeface="Arial MT"/>
                <a:cs typeface="Arial MT"/>
              </a:rPr>
              <a:t>are</a:t>
            </a:r>
            <a:r>
              <a:rPr sz="1700" spc="-30" dirty="0">
                <a:latin typeface="Arial MT"/>
                <a:cs typeface="Arial MT"/>
              </a:rPr>
              <a:t> </a:t>
            </a:r>
            <a:r>
              <a:rPr sz="1700" dirty="0">
                <a:latin typeface="Arial MT"/>
                <a:cs typeface="Arial MT"/>
              </a:rPr>
              <a:t>expected </a:t>
            </a:r>
            <a:r>
              <a:rPr sz="1700" spc="-455" dirty="0">
                <a:latin typeface="Arial MT"/>
                <a:cs typeface="Arial MT"/>
              </a:rPr>
              <a:t> </a:t>
            </a:r>
            <a:r>
              <a:rPr sz="1700" spc="-5" dirty="0">
                <a:latin typeface="Arial MT"/>
                <a:cs typeface="Arial MT"/>
              </a:rPr>
              <a:t>to</a:t>
            </a:r>
            <a:r>
              <a:rPr sz="1700" dirty="0">
                <a:latin typeface="Arial MT"/>
                <a:cs typeface="Arial MT"/>
              </a:rPr>
              <a:t> consolidate</a:t>
            </a:r>
            <a:r>
              <a:rPr sz="1700" spc="-5" dirty="0">
                <a:latin typeface="Arial MT"/>
                <a:cs typeface="Arial MT"/>
              </a:rPr>
              <a:t> institutional </a:t>
            </a:r>
            <a:r>
              <a:rPr sz="1700" dirty="0">
                <a:latin typeface="Arial MT"/>
                <a:cs typeface="Arial MT"/>
              </a:rPr>
              <a:t> profiles</a:t>
            </a:r>
            <a:r>
              <a:rPr sz="1700" spc="-15" dirty="0">
                <a:latin typeface="Arial MT"/>
                <a:cs typeface="Arial MT"/>
              </a:rPr>
              <a:t> </a:t>
            </a:r>
            <a:r>
              <a:rPr sz="1700" dirty="0">
                <a:latin typeface="Arial MT"/>
                <a:cs typeface="Arial MT"/>
              </a:rPr>
              <a:t>and teaching</a:t>
            </a:r>
            <a:endParaRPr sz="1700">
              <a:latin typeface="Arial MT"/>
              <a:cs typeface="Arial MT"/>
            </a:endParaRPr>
          </a:p>
          <a:p>
            <a:pPr marL="377190" marR="123825" indent="-287020">
              <a:spcBef>
                <a:spcPts val="1200"/>
              </a:spcBef>
              <a:buFont typeface="Wingdings"/>
              <a:buChar char=""/>
              <a:tabLst>
                <a:tab pos="377825" algn="l"/>
              </a:tabLst>
            </a:pPr>
            <a:r>
              <a:rPr sz="1700" dirty="0">
                <a:latin typeface="Arial MT"/>
                <a:cs typeface="Arial MT"/>
              </a:rPr>
              <a:t>Mature</a:t>
            </a:r>
            <a:r>
              <a:rPr sz="1700" spc="-20" dirty="0">
                <a:latin typeface="Arial MT"/>
                <a:cs typeface="Arial MT"/>
              </a:rPr>
              <a:t> </a:t>
            </a:r>
            <a:r>
              <a:rPr sz="1700" dirty="0">
                <a:latin typeface="Arial MT"/>
                <a:cs typeface="Arial MT"/>
              </a:rPr>
              <a:t>University</a:t>
            </a:r>
            <a:r>
              <a:rPr sz="1700" spc="-45" dirty="0">
                <a:latin typeface="Arial MT"/>
                <a:cs typeface="Arial MT"/>
              </a:rPr>
              <a:t> </a:t>
            </a:r>
            <a:r>
              <a:rPr sz="1700" dirty="0">
                <a:latin typeface="Arial MT"/>
                <a:cs typeface="Arial MT"/>
              </a:rPr>
              <a:t>(16</a:t>
            </a:r>
            <a:r>
              <a:rPr sz="1700" spc="-20" dirty="0">
                <a:latin typeface="Arial MT"/>
                <a:cs typeface="Arial MT"/>
              </a:rPr>
              <a:t> </a:t>
            </a:r>
            <a:r>
              <a:rPr sz="1700" spc="-5" dirty="0">
                <a:latin typeface="Arial MT"/>
                <a:cs typeface="Arial MT"/>
              </a:rPr>
              <a:t>years </a:t>
            </a:r>
            <a:r>
              <a:rPr sz="1700" spc="-455" dirty="0">
                <a:latin typeface="Arial MT"/>
                <a:cs typeface="Arial MT"/>
              </a:rPr>
              <a:t> </a:t>
            </a:r>
            <a:r>
              <a:rPr sz="1700" dirty="0">
                <a:latin typeface="Arial MT"/>
                <a:cs typeface="Arial MT"/>
              </a:rPr>
              <a:t>or more) are expected </a:t>
            </a:r>
            <a:r>
              <a:rPr sz="1700" spc="-5" dirty="0">
                <a:latin typeface="Arial MT"/>
                <a:cs typeface="Arial MT"/>
              </a:rPr>
              <a:t>to </a:t>
            </a:r>
            <a:r>
              <a:rPr sz="1700" dirty="0">
                <a:latin typeface="Arial MT"/>
                <a:cs typeface="Arial MT"/>
              </a:rPr>
              <a:t> engage in more research </a:t>
            </a:r>
            <a:r>
              <a:rPr sz="1700" spc="5" dirty="0">
                <a:latin typeface="Arial MT"/>
                <a:cs typeface="Arial MT"/>
              </a:rPr>
              <a:t> </a:t>
            </a:r>
            <a:r>
              <a:rPr sz="1700" dirty="0">
                <a:latin typeface="Arial MT"/>
                <a:cs typeface="Arial MT"/>
              </a:rPr>
              <a:t>and service</a:t>
            </a:r>
            <a:r>
              <a:rPr sz="1700" spc="-5" dirty="0">
                <a:latin typeface="Arial MT"/>
                <a:cs typeface="Arial MT"/>
              </a:rPr>
              <a:t> activities</a:t>
            </a:r>
            <a:endParaRPr sz="1700">
              <a:latin typeface="Arial MT"/>
              <a:cs typeface="Arial MT"/>
            </a:endParaRPr>
          </a:p>
          <a:p>
            <a:pPr marL="377190" marR="338455" indent="-287020">
              <a:spcBef>
                <a:spcPts val="1205"/>
              </a:spcBef>
              <a:buFont typeface="Wingdings"/>
              <a:buChar char=""/>
              <a:tabLst>
                <a:tab pos="377825" algn="l"/>
              </a:tabLst>
            </a:pPr>
            <a:r>
              <a:rPr sz="1700" dirty="0">
                <a:latin typeface="Arial MT"/>
                <a:cs typeface="Arial MT"/>
              </a:rPr>
              <a:t>Only</a:t>
            </a:r>
            <a:r>
              <a:rPr sz="1700" spc="-30" dirty="0">
                <a:latin typeface="Arial MT"/>
                <a:cs typeface="Arial MT"/>
              </a:rPr>
              <a:t> </a:t>
            </a:r>
            <a:r>
              <a:rPr sz="1700" spc="-5" dirty="0">
                <a:latin typeface="Arial MT"/>
                <a:cs typeface="Arial MT"/>
              </a:rPr>
              <a:t>HLIs</a:t>
            </a:r>
            <a:r>
              <a:rPr sz="1700" spc="-25" dirty="0">
                <a:latin typeface="Arial MT"/>
                <a:cs typeface="Arial MT"/>
              </a:rPr>
              <a:t> </a:t>
            </a:r>
            <a:r>
              <a:rPr sz="1700" spc="-10" dirty="0">
                <a:latin typeface="Arial MT"/>
                <a:cs typeface="Arial MT"/>
              </a:rPr>
              <a:t>with</a:t>
            </a:r>
            <a:r>
              <a:rPr sz="1700" dirty="0">
                <a:latin typeface="Arial MT"/>
                <a:cs typeface="Arial MT"/>
              </a:rPr>
              <a:t> graduated </a:t>
            </a:r>
            <a:r>
              <a:rPr sz="1700" spc="-459" dirty="0">
                <a:latin typeface="Arial MT"/>
                <a:cs typeface="Arial MT"/>
              </a:rPr>
              <a:t> </a:t>
            </a:r>
            <a:r>
              <a:rPr sz="1700" dirty="0">
                <a:latin typeface="Arial MT"/>
                <a:cs typeface="Arial MT"/>
              </a:rPr>
              <a:t>cohorts and established </a:t>
            </a:r>
            <a:r>
              <a:rPr sz="1700" spc="5" dirty="0">
                <a:latin typeface="Arial MT"/>
                <a:cs typeface="Arial MT"/>
              </a:rPr>
              <a:t> </a:t>
            </a:r>
            <a:r>
              <a:rPr sz="1700" spc="-5" dirty="0">
                <a:latin typeface="Arial MT"/>
                <a:cs typeface="Arial MT"/>
              </a:rPr>
              <a:t>more</a:t>
            </a:r>
            <a:r>
              <a:rPr sz="1700" spc="-15" dirty="0">
                <a:latin typeface="Arial MT"/>
                <a:cs typeface="Arial MT"/>
              </a:rPr>
              <a:t> </a:t>
            </a:r>
            <a:r>
              <a:rPr sz="1700" spc="-5" dirty="0">
                <a:latin typeface="Arial MT"/>
                <a:cs typeface="Arial MT"/>
              </a:rPr>
              <a:t>than</a:t>
            </a:r>
            <a:r>
              <a:rPr sz="1700" spc="15" dirty="0">
                <a:latin typeface="Arial MT"/>
                <a:cs typeface="Arial MT"/>
              </a:rPr>
              <a:t> </a:t>
            </a:r>
            <a:r>
              <a:rPr sz="1700" dirty="0">
                <a:latin typeface="Arial MT"/>
                <a:cs typeface="Arial MT"/>
              </a:rPr>
              <a:t>5 </a:t>
            </a:r>
            <a:r>
              <a:rPr sz="1700" spc="-5" dirty="0">
                <a:latin typeface="Arial MT"/>
                <a:cs typeface="Arial MT"/>
              </a:rPr>
              <a:t>years</a:t>
            </a:r>
            <a:r>
              <a:rPr sz="1700" spc="10" dirty="0">
                <a:latin typeface="Arial MT"/>
                <a:cs typeface="Arial MT"/>
              </a:rPr>
              <a:t> </a:t>
            </a:r>
            <a:r>
              <a:rPr sz="1700" dirty="0">
                <a:latin typeface="Arial MT"/>
                <a:cs typeface="Arial MT"/>
              </a:rPr>
              <a:t>are </a:t>
            </a:r>
            <a:r>
              <a:rPr sz="1700" spc="5" dirty="0">
                <a:latin typeface="Arial MT"/>
                <a:cs typeface="Arial MT"/>
              </a:rPr>
              <a:t> </a:t>
            </a:r>
            <a:r>
              <a:rPr sz="1700" dirty="0">
                <a:latin typeface="Arial MT"/>
                <a:cs typeface="Arial MT"/>
              </a:rPr>
              <a:t>rated.</a:t>
            </a:r>
            <a:endParaRPr sz="1700">
              <a:latin typeface="Arial MT"/>
              <a:cs typeface="Arial MT"/>
            </a:endParaRPr>
          </a:p>
        </p:txBody>
      </p:sp>
    </p:spTree>
    <p:extLst>
      <p:ext uri="{BB962C8B-B14F-4D97-AF65-F5344CB8AC3E}">
        <p14:creationId xmlns:p14="http://schemas.microsoft.com/office/powerpoint/2010/main" val="42013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19218-BD69-943B-242C-31D147972EBF}"/>
              </a:ext>
            </a:extLst>
          </p:cNvPr>
          <p:cNvSpPr txBox="1"/>
          <p:nvPr/>
        </p:nvSpPr>
        <p:spPr>
          <a:xfrm>
            <a:off x="7856574" y="5123077"/>
            <a:ext cx="3802766" cy="276999"/>
          </a:xfrm>
          <a:prstGeom prst="rect">
            <a:avLst/>
          </a:prstGeom>
          <a:noFill/>
        </p:spPr>
        <p:txBody>
          <a:bodyPr wrap="square" rtlCol="0">
            <a:spAutoFit/>
          </a:bodyPr>
          <a:lstStyle/>
          <a:p>
            <a:r>
              <a:rPr lang="en-MY" sz="1200" dirty="0">
                <a:solidFill>
                  <a:schemeClr val="bg1"/>
                </a:solidFill>
              </a:rPr>
              <a:t>univteknologimalaysia</a:t>
            </a:r>
          </a:p>
        </p:txBody>
      </p:sp>
      <p:pic>
        <p:nvPicPr>
          <p:cNvPr id="31" name="Picture Placeholder 30" descr="A picture containing sky, outdoor, day&#10;&#10;Description automatically generated">
            <a:extLst>
              <a:ext uri="{FF2B5EF4-FFF2-40B4-BE49-F238E27FC236}">
                <a16:creationId xmlns:a16="http://schemas.microsoft.com/office/drawing/2014/main" id="{D2A24431-2B95-8E29-97E5-059984B56A6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grpSp>
        <p:nvGrpSpPr>
          <p:cNvPr id="7" name="Group 6">
            <a:extLst>
              <a:ext uri="{FF2B5EF4-FFF2-40B4-BE49-F238E27FC236}">
                <a16:creationId xmlns:a16="http://schemas.microsoft.com/office/drawing/2014/main" id="{13D6A5AF-15C0-0B5F-9307-5BF4123922BD}"/>
              </a:ext>
            </a:extLst>
          </p:cNvPr>
          <p:cNvGrpSpPr/>
          <p:nvPr/>
        </p:nvGrpSpPr>
        <p:grpSpPr>
          <a:xfrm>
            <a:off x="7452157" y="5122534"/>
            <a:ext cx="280228" cy="281958"/>
            <a:chOff x="2163763" y="-1266825"/>
            <a:chExt cx="1028700" cy="1035050"/>
          </a:xfrm>
          <a:solidFill>
            <a:schemeClr val="bg1">
              <a:lumMod val="95000"/>
            </a:schemeClr>
          </a:solidFill>
        </p:grpSpPr>
        <p:sp>
          <p:nvSpPr>
            <p:cNvPr id="8" name="Freeform 5">
              <a:extLst>
                <a:ext uri="{FF2B5EF4-FFF2-40B4-BE49-F238E27FC236}">
                  <a16:creationId xmlns:a16="http://schemas.microsoft.com/office/drawing/2014/main" id="{4AF8A880-2ADD-97D8-AC18-B6CD50E62116}"/>
                </a:ext>
              </a:extLst>
            </p:cNvPr>
            <p:cNvSpPr>
              <a:spLocks noEditPoints="1"/>
            </p:cNvSpPr>
            <p:nvPr/>
          </p:nvSpPr>
          <p:spPr bwMode="auto">
            <a:xfrm>
              <a:off x="2163763" y="-1266825"/>
              <a:ext cx="1028700" cy="1035050"/>
            </a:xfrm>
            <a:custGeom>
              <a:avLst/>
              <a:gdLst>
                <a:gd name="T0" fmla="*/ 198 w 396"/>
                <a:gd name="T1" fmla="*/ 0 h 396"/>
                <a:gd name="T2" fmla="*/ 338 w 396"/>
                <a:gd name="T3" fmla="*/ 58 h 396"/>
                <a:gd name="T4" fmla="*/ 396 w 396"/>
                <a:gd name="T5" fmla="*/ 198 h 396"/>
                <a:gd name="T6" fmla="*/ 338 w 396"/>
                <a:gd name="T7" fmla="*/ 338 h 396"/>
                <a:gd name="T8" fmla="*/ 198 w 396"/>
                <a:gd name="T9" fmla="*/ 396 h 396"/>
                <a:gd name="T10" fmla="*/ 58 w 396"/>
                <a:gd name="T11" fmla="*/ 338 h 396"/>
                <a:gd name="T12" fmla="*/ 0 w 396"/>
                <a:gd name="T13" fmla="*/ 198 h 396"/>
                <a:gd name="T14" fmla="*/ 58 w 396"/>
                <a:gd name="T15" fmla="*/ 58 h 396"/>
                <a:gd name="T16" fmla="*/ 198 w 396"/>
                <a:gd name="T17" fmla="*/ 0 h 396"/>
                <a:gd name="T18" fmla="*/ 327 w 396"/>
                <a:gd name="T19" fmla="*/ 69 h 396"/>
                <a:gd name="T20" fmla="*/ 198 w 396"/>
                <a:gd name="T21" fmla="*/ 15 h 396"/>
                <a:gd name="T22" fmla="*/ 69 w 396"/>
                <a:gd name="T23" fmla="*/ 69 h 396"/>
                <a:gd name="T24" fmla="*/ 15 w 396"/>
                <a:gd name="T25" fmla="*/ 198 h 396"/>
                <a:gd name="T26" fmla="*/ 69 w 396"/>
                <a:gd name="T27" fmla="*/ 327 h 396"/>
                <a:gd name="T28" fmla="*/ 198 w 396"/>
                <a:gd name="T29" fmla="*/ 380 h 396"/>
                <a:gd name="T30" fmla="*/ 327 w 396"/>
                <a:gd name="T31" fmla="*/ 327 h 396"/>
                <a:gd name="T32" fmla="*/ 380 w 396"/>
                <a:gd name="T33" fmla="*/ 198 h 396"/>
                <a:gd name="T34" fmla="*/ 327 w 396"/>
                <a:gd name="T35" fmla="*/ 6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396">
                  <a:moveTo>
                    <a:pt x="198" y="0"/>
                  </a:moveTo>
                  <a:cubicBezTo>
                    <a:pt x="252" y="0"/>
                    <a:pt x="302" y="22"/>
                    <a:pt x="338" y="58"/>
                  </a:cubicBezTo>
                  <a:cubicBezTo>
                    <a:pt x="374" y="93"/>
                    <a:pt x="396" y="143"/>
                    <a:pt x="396" y="198"/>
                  </a:cubicBezTo>
                  <a:cubicBezTo>
                    <a:pt x="396" y="252"/>
                    <a:pt x="374" y="302"/>
                    <a:pt x="338" y="338"/>
                  </a:cubicBezTo>
                  <a:cubicBezTo>
                    <a:pt x="302" y="374"/>
                    <a:pt x="252" y="396"/>
                    <a:pt x="198" y="396"/>
                  </a:cubicBezTo>
                  <a:cubicBezTo>
                    <a:pt x="143" y="396"/>
                    <a:pt x="93" y="374"/>
                    <a:pt x="58" y="338"/>
                  </a:cubicBezTo>
                  <a:cubicBezTo>
                    <a:pt x="22" y="302"/>
                    <a:pt x="0" y="252"/>
                    <a:pt x="0" y="198"/>
                  </a:cubicBezTo>
                  <a:cubicBezTo>
                    <a:pt x="0" y="143"/>
                    <a:pt x="22" y="93"/>
                    <a:pt x="58" y="58"/>
                  </a:cubicBezTo>
                  <a:cubicBezTo>
                    <a:pt x="93" y="22"/>
                    <a:pt x="143" y="0"/>
                    <a:pt x="198" y="0"/>
                  </a:cubicBezTo>
                  <a:close/>
                  <a:moveTo>
                    <a:pt x="327" y="69"/>
                  </a:moveTo>
                  <a:cubicBezTo>
                    <a:pt x="294" y="36"/>
                    <a:pt x="248" y="15"/>
                    <a:pt x="198" y="15"/>
                  </a:cubicBezTo>
                  <a:cubicBezTo>
                    <a:pt x="147" y="15"/>
                    <a:pt x="102" y="36"/>
                    <a:pt x="69" y="69"/>
                  </a:cubicBezTo>
                  <a:cubicBezTo>
                    <a:pt x="36" y="102"/>
                    <a:pt x="15" y="147"/>
                    <a:pt x="15" y="198"/>
                  </a:cubicBezTo>
                  <a:cubicBezTo>
                    <a:pt x="15" y="248"/>
                    <a:pt x="36" y="294"/>
                    <a:pt x="69" y="327"/>
                  </a:cubicBezTo>
                  <a:cubicBezTo>
                    <a:pt x="102" y="360"/>
                    <a:pt x="147" y="380"/>
                    <a:pt x="198" y="380"/>
                  </a:cubicBezTo>
                  <a:cubicBezTo>
                    <a:pt x="248" y="380"/>
                    <a:pt x="294" y="360"/>
                    <a:pt x="327" y="327"/>
                  </a:cubicBezTo>
                  <a:cubicBezTo>
                    <a:pt x="360" y="294"/>
                    <a:pt x="380" y="248"/>
                    <a:pt x="380" y="198"/>
                  </a:cubicBezTo>
                  <a:cubicBezTo>
                    <a:pt x="380" y="147"/>
                    <a:pt x="360" y="102"/>
                    <a:pt x="32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0FBCDCAB-47C1-6DDA-748E-C773F405CD68}"/>
                </a:ext>
              </a:extLst>
            </p:cNvPr>
            <p:cNvSpPr>
              <a:spLocks/>
            </p:cNvSpPr>
            <p:nvPr/>
          </p:nvSpPr>
          <p:spPr bwMode="auto">
            <a:xfrm>
              <a:off x="2554288" y="-1014413"/>
              <a:ext cx="246063" cy="528638"/>
            </a:xfrm>
            <a:custGeom>
              <a:avLst/>
              <a:gdLst>
                <a:gd name="T0" fmla="*/ 63 w 95"/>
                <a:gd name="T1" fmla="*/ 60 h 202"/>
                <a:gd name="T2" fmla="*/ 63 w 95"/>
                <a:gd name="T3" fmla="*/ 44 h 202"/>
                <a:gd name="T4" fmla="*/ 72 w 95"/>
                <a:gd name="T5" fmla="*/ 34 h 202"/>
                <a:gd name="T6" fmla="*/ 94 w 95"/>
                <a:gd name="T7" fmla="*/ 34 h 202"/>
                <a:gd name="T8" fmla="*/ 94 w 95"/>
                <a:gd name="T9" fmla="*/ 0 h 202"/>
                <a:gd name="T10" fmla="*/ 63 w 95"/>
                <a:gd name="T11" fmla="*/ 0 h 202"/>
                <a:gd name="T12" fmla="*/ 21 w 95"/>
                <a:gd name="T13" fmla="*/ 42 h 202"/>
                <a:gd name="T14" fmla="*/ 21 w 95"/>
                <a:gd name="T15" fmla="*/ 60 h 202"/>
                <a:gd name="T16" fmla="*/ 0 w 95"/>
                <a:gd name="T17" fmla="*/ 60 h 202"/>
                <a:gd name="T18" fmla="*/ 0 w 95"/>
                <a:gd name="T19" fmla="*/ 85 h 202"/>
                <a:gd name="T20" fmla="*/ 0 w 95"/>
                <a:gd name="T21" fmla="*/ 101 h 202"/>
                <a:gd name="T22" fmla="*/ 21 w 95"/>
                <a:gd name="T23" fmla="*/ 101 h 202"/>
                <a:gd name="T24" fmla="*/ 21 w 95"/>
                <a:gd name="T25" fmla="*/ 202 h 202"/>
                <a:gd name="T26" fmla="*/ 61 w 95"/>
                <a:gd name="T27" fmla="*/ 202 h 202"/>
                <a:gd name="T28" fmla="*/ 61 w 95"/>
                <a:gd name="T29" fmla="*/ 101 h 202"/>
                <a:gd name="T30" fmla="*/ 91 w 95"/>
                <a:gd name="T31" fmla="*/ 101 h 202"/>
                <a:gd name="T32" fmla="*/ 92 w 95"/>
                <a:gd name="T33" fmla="*/ 85 h 202"/>
                <a:gd name="T34" fmla="*/ 95 w 95"/>
                <a:gd name="T35" fmla="*/ 60 h 202"/>
                <a:gd name="T36" fmla="*/ 63 w 95"/>
                <a:gd name="T37" fmla="*/ 6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202">
                  <a:moveTo>
                    <a:pt x="63" y="60"/>
                  </a:moveTo>
                  <a:cubicBezTo>
                    <a:pt x="63" y="44"/>
                    <a:pt x="63" y="44"/>
                    <a:pt x="63" y="44"/>
                  </a:cubicBezTo>
                  <a:cubicBezTo>
                    <a:pt x="63" y="36"/>
                    <a:pt x="68" y="34"/>
                    <a:pt x="72" y="34"/>
                  </a:cubicBezTo>
                  <a:cubicBezTo>
                    <a:pt x="75" y="34"/>
                    <a:pt x="94" y="34"/>
                    <a:pt x="94" y="34"/>
                  </a:cubicBezTo>
                  <a:cubicBezTo>
                    <a:pt x="94" y="0"/>
                    <a:pt x="94" y="0"/>
                    <a:pt x="94" y="0"/>
                  </a:cubicBezTo>
                  <a:cubicBezTo>
                    <a:pt x="63" y="0"/>
                    <a:pt x="63" y="0"/>
                    <a:pt x="63" y="0"/>
                  </a:cubicBezTo>
                  <a:cubicBezTo>
                    <a:pt x="28" y="0"/>
                    <a:pt x="21" y="25"/>
                    <a:pt x="21" y="42"/>
                  </a:cubicBezTo>
                  <a:cubicBezTo>
                    <a:pt x="21" y="60"/>
                    <a:pt x="21" y="60"/>
                    <a:pt x="21" y="60"/>
                  </a:cubicBezTo>
                  <a:cubicBezTo>
                    <a:pt x="0" y="60"/>
                    <a:pt x="0" y="60"/>
                    <a:pt x="0" y="60"/>
                  </a:cubicBezTo>
                  <a:cubicBezTo>
                    <a:pt x="0" y="85"/>
                    <a:pt x="0" y="85"/>
                    <a:pt x="0" y="85"/>
                  </a:cubicBezTo>
                  <a:cubicBezTo>
                    <a:pt x="0" y="101"/>
                    <a:pt x="0" y="101"/>
                    <a:pt x="0" y="101"/>
                  </a:cubicBezTo>
                  <a:cubicBezTo>
                    <a:pt x="21" y="101"/>
                    <a:pt x="21" y="101"/>
                    <a:pt x="21" y="101"/>
                  </a:cubicBezTo>
                  <a:cubicBezTo>
                    <a:pt x="21" y="147"/>
                    <a:pt x="21" y="202"/>
                    <a:pt x="21" y="202"/>
                  </a:cubicBezTo>
                  <a:cubicBezTo>
                    <a:pt x="61" y="202"/>
                    <a:pt x="61" y="202"/>
                    <a:pt x="61" y="202"/>
                  </a:cubicBezTo>
                  <a:cubicBezTo>
                    <a:pt x="61" y="202"/>
                    <a:pt x="61" y="146"/>
                    <a:pt x="61" y="101"/>
                  </a:cubicBezTo>
                  <a:cubicBezTo>
                    <a:pt x="91" y="101"/>
                    <a:pt x="91" y="101"/>
                    <a:pt x="91" y="101"/>
                  </a:cubicBezTo>
                  <a:cubicBezTo>
                    <a:pt x="92" y="85"/>
                    <a:pt x="92" y="85"/>
                    <a:pt x="92" y="85"/>
                  </a:cubicBezTo>
                  <a:cubicBezTo>
                    <a:pt x="95" y="60"/>
                    <a:pt x="95" y="60"/>
                    <a:pt x="95" y="60"/>
                  </a:cubicBezTo>
                  <a:lnTo>
                    <a:pt x="6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351D8CA6-9AB0-DEF7-3B7D-186DB2EFCC4B}"/>
              </a:ext>
            </a:extLst>
          </p:cNvPr>
          <p:cNvGrpSpPr/>
          <p:nvPr/>
        </p:nvGrpSpPr>
        <p:grpSpPr>
          <a:xfrm>
            <a:off x="7452157" y="5478588"/>
            <a:ext cx="279796" cy="281958"/>
            <a:chOff x="3470276" y="-1266825"/>
            <a:chExt cx="1027113" cy="1035050"/>
          </a:xfrm>
          <a:solidFill>
            <a:schemeClr val="bg1">
              <a:lumMod val="95000"/>
            </a:schemeClr>
          </a:solidFill>
        </p:grpSpPr>
        <p:sp>
          <p:nvSpPr>
            <p:cNvPr id="11" name="Freeform 6">
              <a:extLst>
                <a:ext uri="{FF2B5EF4-FFF2-40B4-BE49-F238E27FC236}">
                  <a16:creationId xmlns:a16="http://schemas.microsoft.com/office/drawing/2014/main" id="{45578C5B-2A71-C774-25F5-D41E567EFA52}"/>
                </a:ext>
              </a:extLst>
            </p:cNvPr>
            <p:cNvSpPr>
              <a:spLocks noEditPoints="1"/>
            </p:cNvSpPr>
            <p:nvPr/>
          </p:nvSpPr>
          <p:spPr bwMode="auto">
            <a:xfrm>
              <a:off x="3470276" y="-1266825"/>
              <a:ext cx="1027113" cy="1035050"/>
            </a:xfrm>
            <a:custGeom>
              <a:avLst/>
              <a:gdLst>
                <a:gd name="T0" fmla="*/ 198 w 396"/>
                <a:gd name="T1" fmla="*/ 0 h 396"/>
                <a:gd name="T2" fmla="*/ 338 w 396"/>
                <a:gd name="T3" fmla="*/ 58 h 396"/>
                <a:gd name="T4" fmla="*/ 396 w 396"/>
                <a:gd name="T5" fmla="*/ 198 h 396"/>
                <a:gd name="T6" fmla="*/ 338 w 396"/>
                <a:gd name="T7" fmla="*/ 338 h 396"/>
                <a:gd name="T8" fmla="*/ 198 w 396"/>
                <a:gd name="T9" fmla="*/ 396 h 396"/>
                <a:gd name="T10" fmla="*/ 58 w 396"/>
                <a:gd name="T11" fmla="*/ 338 h 396"/>
                <a:gd name="T12" fmla="*/ 0 w 396"/>
                <a:gd name="T13" fmla="*/ 198 h 396"/>
                <a:gd name="T14" fmla="*/ 58 w 396"/>
                <a:gd name="T15" fmla="*/ 58 h 396"/>
                <a:gd name="T16" fmla="*/ 198 w 396"/>
                <a:gd name="T17" fmla="*/ 0 h 396"/>
                <a:gd name="T18" fmla="*/ 328 w 396"/>
                <a:gd name="T19" fmla="*/ 69 h 396"/>
                <a:gd name="T20" fmla="*/ 198 w 396"/>
                <a:gd name="T21" fmla="*/ 15 h 396"/>
                <a:gd name="T22" fmla="*/ 69 w 396"/>
                <a:gd name="T23" fmla="*/ 69 h 396"/>
                <a:gd name="T24" fmla="*/ 16 w 396"/>
                <a:gd name="T25" fmla="*/ 198 h 396"/>
                <a:gd name="T26" fmla="*/ 69 w 396"/>
                <a:gd name="T27" fmla="*/ 327 h 396"/>
                <a:gd name="T28" fmla="*/ 198 w 396"/>
                <a:gd name="T29" fmla="*/ 380 h 396"/>
                <a:gd name="T30" fmla="*/ 328 w 396"/>
                <a:gd name="T31" fmla="*/ 327 h 396"/>
                <a:gd name="T32" fmla="*/ 381 w 396"/>
                <a:gd name="T33" fmla="*/ 198 h 396"/>
                <a:gd name="T34" fmla="*/ 328 w 396"/>
                <a:gd name="T35" fmla="*/ 6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396">
                  <a:moveTo>
                    <a:pt x="198" y="0"/>
                  </a:moveTo>
                  <a:cubicBezTo>
                    <a:pt x="253" y="0"/>
                    <a:pt x="303" y="22"/>
                    <a:pt x="338" y="58"/>
                  </a:cubicBezTo>
                  <a:cubicBezTo>
                    <a:pt x="374" y="93"/>
                    <a:pt x="396" y="143"/>
                    <a:pt x="396" y="198"/>
                  </a:cubicBezTo>
                  <a:cubicBezTo>
                    <a:pt x="396" y="252"/>
                    <a:pt x="374" y="302"/>
                    <a:pt x="338" y="338"/>
                  </a:cubicBezTo>
                  <a:cubicBezTo>
                    <a:pt x="303" y="374"/>
                    <a:pt x="253" y="396"/>
                    <a:pt x="198" y="396"/>
                  </a:cubicBezTo>
                  <a:cubicBezTo>
                    <a:pt x="144" y="396"/>
                    <a:pt x="94" y="374"/>
                    <a:pt x="58" y="338"/>
                  </a:cubicBezTo>
                  <a:cubicBezTo>
                    <a:pt x="22" y="302"/>
                    <a:pt x="0" y="252"/>
                    <a:pt x="0" y="198"/>
                  </a:cubicBezTo>
                  <a:cubicBezTo>
                    <a:pt x="0" y="143"/>
                    <a:pt x="22" y="93"/>
                    <a:pt x="58" y="58"/>
                  </a:cubicBezTo>
                  <a:cubicBezTo>
                    <a:pt x="94" y="22"/>
                    <a:pt x="144" y="0"/>
                    <a:pt x="198" y="0"/>
                  </a:cubicBezTo>
                  <a:close/>
                  <a:moveTo>
                    <a:pt x="328" y="69"/>
                  </a:moveTo>
                  <a:cubicBezTo>
                    <a:pt x="294" y="36"/>
                    <a:pt x="249" y="15"/>
                    <a:pt x="198" y="15"/>
                  </a:cubicBezTo>
                  <a:cubicBezTo>
                    <a:pt x="148" y="15"/>
                    <a:pt x="102" y="36"/>
                    <a:pt x="69" y="69"/>
                  </a:cubicBezTo>
                  <a:cubicBezTo>
                    <a:pt x="36" y="102"/>
                    <a:pt x="16" y="147"/>
                    <a:pt x="16" y="198"/>
                  </a:cubicBezTo>
                  <a:cubicBezTo>
                    <a:pt x="16" y="248"/>
                    <a:pt x="36" y="294"/>
                    <a:pt x="69" y="327"/>
                  </a:cubicBezTo>
                  <a:cubicBezTo>
                    <a:pt x="102" y="360"/>
                    <a:pt x="148" y="380"/>
                    <a:pt x="198" y="380"/>
                  </a:cubicBezTo>
                  <a:cubicBezTo>
                    <a:pt x="249" y="380"/>
                    <a:pt x="294" y="360"/>
                    <a:pt x="328" y="327"/>
                  </a:cubicBezTo>
                  <a:cubicBezTo>
                    <a:pt x="361" y="294"/>
                    <a:pt x="381" y="248"/>
                    <a:pt x="381" y="198"/>
                  </a:cubicBezTo>
                  <a:cubicBezTo>
                    <a:pt x="381" y="147"/>
                    <a:pt x="361" y="102"/>
                    <a:pt x="328"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6">
              <a:extLst>
                <a:ext uri="{FF2B5EF4-FFF2-40B4-BE49-F238E27FC236}">
                  <a16:creationId xmlns:a16="http://schemas.microsoft.com/office/drawing/2014/main" id="{F6041DDD-371F-F315-E75D-BC93BF2742FD}"/>
                </a:ext>
              </a:extLst>
            </p:cNvPr>
            <p:cNvSpPr>
              <a:spLocks noEditPoints="1"/>
            </p:cNvSpPr>
            <p:nvPr/>
          </p:nvSpPr>
          <p:spPr bwMode="auto">
            <a:xfrm>
              <a:off x="3727451" y="-1011238"/>
              <a:ext cx="515938" cy="520700"/>
            </a:xfrm>
            <a:custGeom>
              <a:avLst/>
              <a:gdLst>
                <a:gd name="T0" fmla="*/ 49 w 199"/>
                <a:gd name="T1" fmla="*/ 100 h 199"/>
                <a:gd name="T2" fmla="*/ 99 w 199"/>
                <a:gd name="T3" fmla="*/ 49 h 199"/>
                <a:gd name="T4" fmla="*/ 150 w 199"/>
                <a:gd name="T5" fmla="*/ 100 h 199"/>
                <a:gd name="T6" fmla="*/ 99 w 199"/>
                <a:gd name="T7" fmla="*/ 150 h 199"/>
                <a:gd name="T8" fmla="*/ 49 w 199"/>
                <a:gd name="T9" fmla="*/ 100 h 199"/>
                <a:gd name="T10" fmla="*/ 152 w 199"/>
                <a:gd name="T11" fmla="*/ 0 h 199"/>
                <a:gd name="T12" fmla="*/ 47 w 199"/>
                <a:gd name="T13" fmla="*/ 0 h 199"/>
                <a:gd name="T14" fmla="*/ 0 w 199"/>
                <a:gd name="T15" fmla="*/ 47 h 199"/>
                <a:gd name="T16" fmla="*/ 0 w 199"/>
                <a:gd name="T17" fmla="*/ 152 h 199"/>
                <a:gd name="T18" fmla="*/ 47 w 199"/>
                <a:gd name="T19" fmla="*/ 199 h 199"/>
                <a:gd name="T20" fmla="*/ 152 w 199"/>
                <a:gd name="T21" fmla="*/ 199 h 199"/>
                <a:gd name="T22" fmla="*/ 199 w 199"/>
                <a:gd name="T23" fmla="*/ 152 h 199"/>
                <a:gd name="T24" fmla="*/ 199 w 199"/>
                <a:gd name="T25" fmla="*/ 47 h 199"/>
                <a:gd name="T26" fmla="*/ 152 w 199"/>
                <a:gd name="T27" fmla="*/ 0 h 199"/>
                <a:gd name="T28" fmla="*/ 47 w 199"/>
                <a:gd name="T29" fmla="*/ 12 h 199"/>
                <a:gd name="T30" fmla="*/ 152 w 199"/>
                <a:gd name="T31" fmla="*/ 12 h 199"/>
                <a:gd name="T32" fmla="*/ 187 w 199"/>
                <a:gd name="T33" fmla="*/ 47 h 199"/>
                <a:gd name="T34" fmla="*/ 187 w 199"/>
                <a:gd name="T35" fmla="*/ 152 h 199"/>
                <a:gd name="T36" fmla="*/ 152 w 199"/>
                <a:gd name="T37" fmla="*/ 187 h 199"/>
                <a:gd name="T38" fmla="*/ 47 w 199"/>
                <a:gd name="T39" fmla="*/ 187 h 199"/>
                <a:gd name="T40" fmla="*/ 12 w 199"/>
                <a:gd name="T41" fmla="*/ 152 h 199"/>
                <a:gd name="T42" fmla="*/ 12 w 199"/>
                <a:gd name="T43" fmla="*/ 47 h 199"/>
                <a:gd name="T44" fmla="*/ 47 w 199"/>
                <a:gd name="T45" fmla="*/ 12 h 199"/>
                <a:gd name="T46" fmla="*/ 162 w 199"/>
                <a:gd name="T47" fmla="*/ 27 h 199"/>
                <a:gd name="T48" fmla="*/ 152 w 199"/>
                <a:gd name="T49" fmla="*/ 37 h 199"/>
                <a:gd name="T50" fmla="*/ 162 w 199"/>
                <a:gd name="T51" fmla="*/ 48 h 199"/>
                <a:gd name="T52" fmla="*/ 173 w 199"/>
                <a:gd name="T53" fmla="*/ 37 h 199"/>
                <a:gd name="T54" fmla="*/ 162 w 199"/>
                <a:gd name="T55" fmla="*/ 27 h 199"/>
                <a:gd name="T56" fmla="*/ 163 w 199"/>
                <a:gd name="T57" fmla="*/ 100 h 199"/>
                <a:gd name="T58" fmla="*/ 99 w 199"/>
                <a:gd name="T59" fmla="*/ 36 h 199"/>
                <a:gd name="T60" fmla="*/ 35 w 199"/>
                <a:gd name="T61" fmla="*/ 100 h 199"/>
                <a:gd name="T62" fmla="*/ 99 w 199"/>
                <a:gd name="T63" fmla="*/ 164 h 199"/>
                <a:gd name="T64" fmla="*/ 163 w 199"/>
                <a:gd name="T65" fmla="*/ 10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199">
                  <a:moveTo>
                    <a:pt x="49" y="100"/>
                  </a:moveTo>
                  <a:cubicBezTo>
                    <a:pt x="49" y="72"/>
                    <a:pt x="71" y="49"/>
                    <a:pt x="99" y="49"/>
                  </a:cubicBezTo>
                  <a:cubicBezTo>
                    <a:pt x="127" y="49"/>
                    <a:pt x="150" y="72"/>
                    <a:pt x="150" y="100"/>
                  </a:cubicBezTo>
                  <a:cubicBezTo>
                    <a:pt x="150" y="128"/>
                    <a:pt x="127" y="150"/>
                    <a:pt x="99" y="150"/>
                  </a:cubicBezTo>
                  <a:cubicBezTo>
                    <a:pt x="71" y="150"/>
                    <a:pt x="49" y="128"/>
                    <a:pt x="49" y="100"/>
                  </a:cubicBezTo>
                  <a:close/>
                  <a:moveTo>
                    <a:pt x="152" y="0"/>
                  </a:moveTo>
                  <a:cubicBezTo>
                    <a:pt x="47" y="0"/>
                    <a:pt x="47" y="0"/>
                    <a:pt x="47" y="0"/>
                  </a:cubicBezTo>
                  <a:cubicBezTo>
                    <a:pt x="21" y="0"/>
                    <a:pt x="0" y="21"/>
                    <a:pt x="0" y="47"/>
                  </a:cubicBezTo>
                  <a:cubicBezTo>
                    <a:pt x="0" y="152"/>
                    <a:pt x="0" y="152"/>
                    <a:pt x="0" y="152"/>
                  </a:cubicBezTo>
                  <a:cubicBezTo>
                    <a:pt x="0" y="178"/>
                    <a:pt x="21" y="199"/>
                    <a:pt x="47" y="199"/>
                  </a:cubicBezTo>
                  <a:cubicBezTo>
                    <a:pt x="152" y="199"/>
                    <a:pt x="152" y="199"/>
                    <a:pt x="152" y="199"/>
                  </a:cubicBezTo>
                  <a:cubicBezTo>
                    <a:pt x="178" y="199"/>
                    <a:pt x="199" y="178"/>
                    <a:pt x="199" y="152"/>
                  </a:cubicBezTo>
                  <a:cubicBezTo>
                    <a:pt x="199" y="47"/>
                    <a:pt x="199" y="47"/>
                    <a:pt x="199" y="47"/>
                  </a:cubicBezTo>
                  <a:cubicBezTo>
                    <a:pt x="199" y="21"/>
                    <a:pt x="178" y="0"/>
                    <a:pt x="152" y="0"/>
                  </a:cubicBezTo>
                  <a:close/>
                  <a:moveTo>
                    <a:pt x="47" y="12"/>
                  </a:moveTo>
                  <a:cubicBezTo>
                    <a:pt x="152" y="12"/>
                    <a:pt x="152" y="12"/>
                    <a:pt x="152" y="12"/>
                  </a:cubicBezTo>
                  <a:cubicBezTo>
                    <a:pt x="171" y="12"/>
                    <a:pt x="187" y="28"/>
                    <a:pt x="187" y="47"/>
                  </a:cubicBezTo>
                  <a:cubicBezTo>
                    <a:pt x="187" y="152"/>
                    <a:pt x="187" y="152"/>
                    <a:pt x="187" y="152"/>
                  </a:cubicBezTo>
                  <a:cubicBezTo>
                    <a:pt x="187" y="171"/>
                    <a:pt x="171" y="187"/>
                    <a:pt x="152" y="187"/>
                  </a:cubicBezTo>
                  <a:cubicBezTo>
                    <a:pt x="47" y="187"/>
                    <a:pt x="47" y="187"/>
                    <a:pt x="47" y="187"/>
                  </a:cubicBezTo>
                  <a:cubicBezTo>
                    <a:pt x="28" y="187"/>
                    <a:pt x="12" y="171"/>
                    <a:pt x="12" y="152"/>
                  </a:cubicBezTo>
                  <a:cubicBezTo>
                    <a:pt x="12" y="47"/>
                    <a:pt x="12" y="47"/>
                    <a:pt x="12" y="47"/>
                  </a:cubicBezTo>
                  <a:cubicBezTo>
                    <a:pt x="12" y="28"/>
                    <a:pt x="28" y="12"/>
                    <a:pt x="47" y="12"/>
                  </a:cubicBezTo>
                  <a:close/>
                  <a:moveTo>
                    <a:pt x="162" y="27"/>
                  </a:moveTo>
                  <a:cubicBezTo>
                    <a:pt x="156" y="27"/>
                    <a:pt x="152" y="32"/>
                    <a:pt x="152" y="37"/>
                  </a:cubicBezTo>
                  <a:cubicBezTo>
                    <a:pt x="152" y="43"/>
                    <a:pt x="156" y="48"/>
                    <a:pt x="162" y="48"/>
                  </a:cubicBezTo>
                  <a:cubicBezTo>
                    <a:pt x="168" y="48"/>
                    <a:pt x="173" y="43"/>
                    <a:pt x="173" y="37"/>
                  </a:cubicBezTo>
                  <a:cubicBezTo>
                    <a:pt x="173" y="32"/>
                    <a:pt x="168" y="27"/>
                    <a:pt x="162" y="27"/>
                  </a:cubicBezTo>
                  <a:close/>
                  <a:moveTo>
                    <a:pt x="163" y="100"/>
                  </a:moveTo>
                  <a:cubicBezTo>
                    <a:pt x="163" y="64"/>
                    <a:pt x="135" y="36"/>
                    <a:pt x="99" y="36"/>
                  </a:cubicBezTo>
                  <a:cubicBezTo>
                    <a:pt x="64" y="36"/>
                    <a:pt x="35" y="64"/>
                    <a:pt x="35" y="100"/>
                  </a:cubicBezTo>
                  <a:cubicBezTo>
                    <a:pt x="35" y="135"/>
                    <a:pt x="64" y="164"/>
                    <a:pt x="99" y="164"/>
                  </a:cubicBezTo>
                  <a:cubicBezTo>
                    <a:pt x="135" y="164"/>
                    <a:pt x="163" y="135"/>
                    <a:pt x="163"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reeform 13">
            <a:extLst>
              <a:ext uri="{FF2B5EF4-FFF2-40B4-BE49-F238E27FC236}">
                <a16:creationId xmlns:a16="http://schemas.microsoft.com/office/drawing/2014/main" id="{8C7C9BB0-4670-886B-08A3-2C4B67C115DA}"/>
              </a:ext>
            </a:extLst>
          </p:cNvPr>
          <p:cNvSpPr>
            <a:spLocks noEditPoints="1"/>
          </p:cNvSpPr>
          <p:nvPr/>
        </p:nvSpPr>
        <p:spPr bwMode="auto">
          <a:xfrm>
            <a:off x="7451098" y="4761807"/>
            <a:ext cx="281959" cy="281958"/>
          </a:xfrm>
          <a:custGeom>
            <a:avLst/>
            <a:gdLst>
              <a:gd name="T0" fmla="*/ 341 w 2328"/>
              <a:gd name="T1" fmla="*/ 341 h 2328"/>
              <a:gd name="T2" fmla="*/ 341 w 2328"/>
              <a:gd name="T3" fmla="*/ 1987 h 2328"/>
              <a:gd name="T4" fmla="*/ 1987 w 2328"/>
              <a:gd name="T5" fmla="*/ 1987 h 2328"/>
              <a:gd name="T6" fmla="*/ 1987 w 2328"/>
              <a:gd name="T7" fmla="*/ 341 h 2328"/>
              <a:gd name="T8" fmla="*/ 2040 w 2328"/>
              <a:gd name="T9" fmla="*/ 637 h 2328"/>
              <a:gd name="T10" fmla="*/ 1640 w 2328"/>
              <a:gd name="T11" fmla="*/ 423 h 2328"/>
              <a:gd name="T12" fmla="*/ 1341 w 2328"/>
              <a:gd name="T13" fmla="*/ 157 h 2328"/>
              <a:gd name="T14" fmla="*/ 2040 w 2328"/>
              <a:gd name="T15" fmla="*/ 637 h 2328"/>
              <a:gd name="T16" fmla="*/ 1700 w 2328"/>
              <a:gd name="T17" fmla="*/ 1672 h 2328"/>
              <a:gd name="T18" fmla="*/ 2185 w 2328"/>
              <a:gd name="T19" fmla="*/ 1199 h 2328"/>
              <a:gd name="T20" fmla="*/ 1204 w 2328"/>
              <a:gd name="T21" fmla="*/ 2185 h 2328"/>
              <a:gd name="T22" fmla="*/ 1200 w 2328"/>
              <a:gd name="T23" fmla="*/ 1935 h 2328"/>
              <a:gd name="T24" fmla="*/ 1552 w 2328"/>
              <a:gd name="T25" fmla="*/ 1787 h 2328"/>
              <a:gd name="T26" fmla="*/ 775 w 2328"/>
              <a:gd name="T27" fmla="*/ 1787 h 2328"/>
              <a:gd name="T28" fmla="*/ 1128 w 2328"/>
              <a:gd name="T29" fmla="*/ 1935 h 2328"/>
              <a:gd name="T30" fmla="*/ 1124 w 2328"/>
              <a:gd name="T31" fmla="*/ 2185 h 2328"/>
              <a:gd name="T32" fmla="*/ 229 w 2328"/>
              <a:gd name="T33" fmla="*/ 751 h 2328"/>
              <a:gd name="T34" fmla="*/ 532 w 2328"/>
              <a:gd name="T35" fmla="*/ 991 h 2328"/>
              <a:gd name="T36" fmla="*/ 143 w 2328"/>
              <a:gd name="T37" fmla="*/ 1129 h 2328"/>
              <a:gd name="T38" fmla="*/ 1124 w 2328"/>
              <a:gd name="T39" fmla="*/ 143 h 2328"/>
              <a:gd name="T40" fmla="*/ 1128 w 2328"/>
              <a:gd name="T41" fmla="*/ 518 h 2328"/>
              <a:gd name="T42" fmla="*/ 1124 w 2328"/>
              <a:gd name="T43" fmla="*/ 143 h 2328"/>
              <a:gd name="T44" fmla="*/ 1478 w 2328"/>
              <a:gd name="T45" fmla="*/ 533 h 2328"/>
              <a:gd name="T46" fmla="*/ 1200 w 2328"/>
              <a:gd name="T47" fmla="*/ 143 h 2328"/>
              <a:gd name="T48" fmla="*/ 1513 w 2328"/>
              <a:gd name="T49" fmla="*/ 478 h 2328"/>
              <a:gd name="T50" fmla="*/ 1467 w 2328"/>
              <a:gd name="T51" fmla="*/ 624 h 2328"/>
              <a:gd name="T52" fmla="*/ 1661 w 2328"/>
              <a:gd name="T53" fmla="*/ 772 h 2328"/>
              <a:gd name="T54" fmla="*/ 1200 w 2328"/>
              <a:gd name="T55" fmla="*/ 1129 h 2328"/>
              <a:gd name="T56" fmla="*/ 1720 w 2328"/>
              <a:gd name="T57" fmla="*/ 598 h 2328"/>
              <a:gd name="T58" fmla="*/ 1560 w 2328"/>
              <a:gd name="T59" fmla="*/ 598 h 2328"/>
              <a:gd name="T60" fmla="*/ 1720 w 2328"/>
              <a:gd name="T61" fmla="*/ 598 h 2328"/>
              <a:gd name="T62" fmla="*/ 1128 w 2328"/>
              <a:gd name="T63" fmla="*/ 1129 h 2328"/>
              <a:gd name="T64" fmla="*/ 611 w 2328"/>
              <a:gd name="T65" fmla="*/ 997 h 2328"/>
              <a:gd name="T66" fmla="*/ 1128 w 2328"/>
              <a:gd name="T67" fmla="*/ 610 h 2328"/>
              <a:gd name="T68" fmla="*/ 560 w 2328"/>
              <a:gd name="T69" fmla="*/ 1244 h 2328"/>
              <a:gd name="T70" fmla="*/ 560 w 2328"/>
              <a:gd name="T71" fmla="*/ 1084 h 2328"/>
              <a:gd name="T72" fmla="*/ 143 w 2328"/>
              <a:gd name="T73" fmla="*/ 1199 h 2328"/>
              <a:gd name="T74" fmla="*/ 532 w 2328"/>
              <a:gd name="T75" fmla="*/ 1337 h 2328"/>
              <a:gd name="T76" fmla="*/ 229 w 2328"/>
              <a:gd name="T77" fmla="*/ 1577 h 2328"/>
              <a:gd name="T78" fmla="*/ 611 w 2328"/>
              <a:gd name="T79" fmla="*/ 1331 h 2328"/>
              <a:gd name="T80" fmla="*/ 1128 w 2328"/>
              <a:gd name="T81" fmla="*/ 1199 h 2328"/>
              <a:gd name="T82" fmla="*/ 996 w 2328"/>
              <a:gd name="T83" fmla="*/ 1713 h 2328"/>
              <a:gd name="T84" fmla="*/ 611 w 2328"/>
              <a:gd name="T85" fmla="*/ 1331 h 2328"/>
              <a:gd name="T86" fmla="*/ 1164 w 2328"/>
              <a:gd name="T87" fmla="*/ 1844 h 2328"/>
              <a:gd name="T88" fmla="*/ 1164 w 2328"/>
              <a:gd name="T89" fmla="*/ 1684 h 2328"/>
              <a:gd name="T90" fmla="*/ 1331 w 2328"/>
              <a:gd name="T91" fmla="*/ 1713 h 2328"/>
              <a:gd name="T92" fmla="*/ 1200 w 2328"/>
              <a:gd name="T93" fmla="*/ 1199 h 2328"/>
              <a:gd name="T94" fmla="*/ 1606 w 2328"/>
              <a:gd name="T95" fmla="*/ 1687 h 2328"/>
              <a:gd name="T96" fmla="*/ 1807 w 2328"/>
              <a:gd name="T97" fmla="*/ 1129 h 2328"/>
              <a:gd name="T98" fmla="*/ 1798 w 2328"/>
              <a:gd name="T99" fmla="*/ 674 h 2328"/>
              <a:gd name="T100" fmla="*/ 2185 w 2328"/>
              <a:gd name="T101" fmla="*/ 1129 h 2328"/>
              <a:gd name="T102" fmla="*/ 441 w 2328"/>
              <a:gd name="T103" fmla="*/ 441 h 2328"/>
              <a:gd name="T104" fmla="*/ 688 w 2328"/>
              <a:gd name="T105" fmla="*/ 534 h 2328"/>
              <a:gd name="T106" fmla="*/ 288 w 2328"/>
              <a:gd name="T107" fmla="*/ 637 h 2328"/>
              <a:gd name="T108" fmla="*/ 288 w 2328"/>
              <a:gd name="T109" fmla="*/ 1690 h 2328"/>
              <a:gd name="T110" fmla="*/ 688 w 2328"/>
              <a:gd name="T111" fmla="*/ 1794 h 2328"/>
              <a:gd name="T112" fmla="*/ 441 w 2328"/>
              <a:gd name="T113" fmla="*/ 1886 h 2328"/>
              <a:gd name="T114" fmla="*/ 1886 w 2328"/>
              <a:gd name="T115" fmla="*/ 1886 h 2328"/>
              <a:gd name="T116" fmla="*/ 1640 w 2328"/>
              <a:gd name="T117" fmla="*/ 1794 h 2328"/>
              <a:gd name="T118" fmla="*/ 2040 w 2328"/>
              <a:gd name="T119" fmla="*/ 1690 h 2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28" h="2328">
                <a:moveTo>
                  <a:pt x="1164" y="0"/>
                </a:moveTo>
                <a:cubicBezTo>
                  <a:pt x="853" y="0"/>
                  <a:pt x="561" y="121"/>
                  <a:pt x="341" y="341"/>
                </a:cubicBezTo>
                <a:cubicBezTo>
                  <a:pt x="121" y="560"/>
                  <a:pt x="0" y="853"/>
                  <a:pt x="0" y="1164"/>
                </a:cubicBezTo>
                <a:cubicBezTo>
                  <a:pt x="0" y="1475"/>
                  <a:pt x="121" y="1767"/>
                  <a:pt x="341" y="1987"/>
                </a:cubicBezTo>
                <a:cubicBezTo>
                  <a:pt x="561" y="2207"/>
                  <a:pt x="853" y="2328"/>
                  <a:pt x="1164" y="2328"/>
                </a:cubicBezTo>
                <a:cubicBezTo>
                  <a:pt x="1475" y="2328"/>
                  <a:pt x="1767" y="2207"/>
                  <a:pt x="1987" y="1987"/>
                </a:cubicBezTo>
                <a:cubicBezTo>
                  <a:pt x="2207" y="1767"/>
                  <a:pt x="2328" y="1475"/>
                  <a:pt x="2328" y="1164"/>
                </a:cubicBezTo>
                <a:cubicBezTo>
                  <a:pt x="2328" y="853"/>
                  <a:pt x="2207" y="560"/>
                  <a:pt x="1987" y="341"/>
                </a:cubicBezTo>
                <a:cubicBezTo>
                  <a:pt x="1767" y="121"/>
                  <a:pt x="1475" y="0"/>
                  <a:pt x="1164" y="0"/>
                </a:cubicBezTo>
                <a:close/>
                <a:moveTo>
                  <a:pt x="2040" y="637"/>
                </a:moveTo>
                <a:cubicBezTo>
                  <a:pt x="1966" y="617"/>
                  <a:pt x="1890" y="598"/>
                  <a:pt x="1815" y="583"/>
                </a:cubicBezTo>
                <a:cubicBezTo>
                  <a:pt x="1807" y="493"/>
                  <a:pt x="1732" y="423"/>
                  <a:pt x="1640" y="423"/>
                </a:cubicBezTo>
                <a:cubicBezTo>
                  <a:pt x="1619" y="423"/>
                  <a:pt x="1598" y="427"/>
                  <a:pt x="1579" y="434"/>
                </a:cubicBezTo>
                <a:cubicBezTo>
                  <a:pt x="1512" y="335"/>
                  <a:pt x="1433" y="243"/>
                  <a:pt x="1341" y="157"/>
                </a:cubicBezTo>
                <a:cubicBezTo>
                  <a:pt x="1547" y="193"/>
                  <a:pt x="1736" y="291"/>
                  <a:pt x="1886" y="441"/>
                </a:cubicBezTo>
                <a:cubicBezTo>
                  <a:pt x="1946" y="501"/>
                  <a:pt x="1998" y="567"/>
                  <a:pt x="2040" y="637"/>
                </a:cubicBezTo>
                <a:close/>
                <a:moveTo>
                  <a:pt x="2099" y="1577"/>
                </a:moveTo>
                <a:cubicBezTo>
                  <a:pt x="1968" y="1617"/>
                  <a:pt x="1835" y="1649"/>
                  <a:pt x="1700" y="1672"/>
                </a:cubicBezTo>
                <a:cubicBezTo>
                  <a:pt x="1767" y="1520"/>
                  <a:pt x="1802" y="1362"/>
                  <a:pt x="1807" y="1199"/>
                </a:cubicBezTo>
                <a:cubicBezTo>
                  <a:pt x="2185" y="1199"/>
                  <a:pt x="2185" y="1199"/>
                  <a:pt x="2185" y="1199"/>
                </a:cubicBezTo>
                <a:cubicBezTo>
                  <a:pt x="2181" y="1331"/>
                  <a:pt x="2151" y="1459"/>
                  <a:pt x="2099" y="1577"/>
                </a:cubicBezTo>
                <a:close/>
                <a:moveTo>
                  <a:pt x="1204" y="2185"/>
                </a:moveTo>
                <a:cubicBezTo>
                  <a:pt x="1202" y="2185"/>
                  <a:pt x="1201" y="2185"/>
                  <a:pt x="1200" y="2185"/>
                </a:cubicBezTo>
                <a:cubicBezTo>
                  <a:pt x="1200" y="1935"/>
                  <a:pt x="1200" y="1935"/>
                  <a:pt x="1200" y="1935"/>
                </a:cubicBezTo>
                <a:cubicBezTo>
                  <a:pt x="1265" y="1921"/>
                  <a:pt x="1318" y="1870"/>
                  <a:pt x="1334" y="1805"/>
                </a:cubicBezTo>
                <a:cubicBezTo>
                  <a:pt x="1407" y="1802"/>
                  <a:pt x="1480" y="1795"/>
                  <a:pt x="1552" y="1787"/>
                </a:cubicBezTo>
                <a:cubicBezTo>
                  <a:pt x="1465" y="1934"/>
                  <a:pt x="1348" y="2067"/>
                  <a:pt x="1204" y="2185"/>
                </a:cubicBezTo>
                <a:close/>
                <a:moveTo>
                  <a:pt x="775" y="1787"/>
                </a:moveTo>
                <a:cubicBezTo>
                  <a:pt x="848" y="1795"/>
                  <a:pt x="921" y="1802"/>
                  <a:pt x="994" y="1805"/>
                </a:cubicBezTo>
                <a:cubicBezTo>
                  <a:pt x="1010" y="1870"/>
                  <a:pt x="1062" y="1921"/>
                  <a:pt x="1128" y="1935"/>
                </a:cubicBezTo>
                <a:cubicBezTo>
                  <a:pt x="1128" y="2185"/>
                  <a:pt x="1128" y="2185"/>
                  <a:pt x="1128" y="2185"/>
                </a:cubicBezTo>
                <a:cubicBezTo>
                  <a:pt x="1127" y="2185"/>
                  <a:pt x="1125" y="2185"/>
                  <a:pt x="1124" y="2185"/>
                </a:cubicBezTo>
                <a:cubicBezTo>
                  <a:pt x="980" y="2067"/>
                  <a:pt x="863" y="1934"/>
                  <a:pt x="775" y="1787"/>
                </a:cubicBezTo>
                <a:close/>
                <a:moveTo>
                  <a:pt x="229" y="751"/>
                </a:moveTo>
                <a:cubicBezTo>
                  <a:pt x="360" y="710"/>
                  <a:pt x="493" y="678"/>
                  <a:pt x="627" y="655"/>
                </a:cubicBezTo>
                <a:cubicBezTo>
                  <a:pt x="580" y="764"/>
                  <a:pt x="548" y="876"/>
                  <a:pt x="532" y="991"/>
                </a:cubicBezTo>
                <a:cubicBezTo>
                  <a:pt x="460" y="1002"/>
                  <a:pt x="403" y="1058"/>
                  <a:pt x="388" y="1129"/>
                </a:cubicBezTo>
                <a:cubicBezTo>
                  <a:pt x="143" y="1129"/>
                  <a:pt x="143" y="1129"/>
                  <a:pt x="143" y="1129"/>
                </a:cubicBezTo>
                <a:cubicBezTo>
                  <a:pt x="147" y="996"/>
                  <a:pt x="177" y="869"/>
                  <a:pt x="229" y="751"/>
                </a:cubicBezTo>
                <a:close/>
                <a:moveTo>
                  <a:pt x="1124" y="143"/>
                </a:moveTo>
                <a:cubicBezTo>
                  <a:pt x="1125" y="143"/>
                  <a:pt x="1127" y="143"/>
                  <a:pt x="1128" y="143"/>
                </a:cubicBezTo>
                <a:cubicBezTo>
                  <a:pt x="1128" y="518"/>
                  <a:pt x="1128" y="518"/>
                  <a:pt x="1128" y="518"/>
                </a:cubicBezTo>
                <a:cubicBezTo>
                  <a:pt x="1010" y="519"/>
                  <a:pt x="892" y="527"/>
                  <a:pt x="775" y="541"/>
                </a:cubicBezTo>
                <a:cubicBezTo>
                  <a:pt x="863" y="394"/>
                  <a:pt x="980" y="260"/>
                  <a:pt x="1124" y="143"/>
                </a:cubicBezTo>
                <a:close/>
                <a:moveTo>
                  <a:pt x="1513" y="478"/>
                </a:moveTo>
                <a:cubicBezTo>
                  <a:pt x="1498" y="494"/>
                  <a:pt x="1486" y="512"/>
                  <a:pt x="1478" y="533"/>
                </a:cubicBezTo>
                <a:cubicBezTo>
                  <a:pt x="1386" y="524"/>
                  <a:pt x="1293" y="519"/>
                  <a:pt x="1200" y="518"/>
                </a:cubicBezTo>
                <a:cubicBezTo>
                  <a:pt x="1200" y="143"/>
                  <a:pt x="1200" y="143"/>
                  <a:pt x="1200" y="143"/>
                </a:cubicBezTo>
                <a:cubicBezTo>
                  <a:pt x="1201" y="143"/>
                  <a:pt x="1202" y="143"/>
                  <a:pt x="1204" y="143"/>
                </a:cubicBezTo>
                <a:cubicBezTo>
                  <a:pt x="1327" y="243"/>
                  <a:pt x="1431" y="356"/>
                  <a:pt x="1513" y="478"/>
                </a:cubicBezTo>
                <a:close/>
                <a:moveTo>
                  <a:pt x="1200" y="610"/>
                </a:moveTo>
                <a:cubicBezTo>
                  <a:pt x="1289" y="611"/>
                  <a:pt x="1379" y="616"/>
                  <a:pt x="1467" y="624"/>
                </a:cubicBezTo>
                <a:cubicBezTo>
                  <a:pt x="1480" y="708"/>
                  <a:pt x="1553" y="773"/>
                  <a:pt x="1640" y="773"/>
                </a:cubicBezTo>
                <a:cubicBezTo>
                  <a:pt x="1647" y="773"/>
                  <a:pt x="1654" y="772"/>
                  <a:pt x="1661" y="772"/>
                </a:cubicBezTo>
                <a:cubicBezTo>
                  <a:pt x="1702" y="887"/>
                  <a:pt x="1724" y="1007"/>
                  <a:pt x="1728" y="1129"/>
                </a:cubicBezTo>
                <a:cubicBezTo>
                  <a:pt x="1200" y="1129"/>
                  <a:pt x="1200" y="1129"/>
                  <a:pt x="1200" y="1129"/>
                </a:cubicBezTo>
                <a:lnTo>
                  <a:pt x="1200" y="610"/>
                </a:lnTo>
                <a:close/>
                <a:moveTo>
                  <a:pt x="1720" y="598"/>
                </a:moveTo>
                <a:cubicBezTo>
                  <a:pt x="1720" y="642"/>
                  <a:pt x="1684" y="678"/>
                  <a:pt x="1640" y="678"/>
                </a:cubicBezTo>
                <a:cubicBezTo>
                  <a:pt x="1596" y="678"/>
                  <a:pt x="1560" y="642"/>
                  <a:pt x="1560" y="598"/>
                </a:cubicBezTo>
                <a:cubicBezTo>
                  <a:pt x="1560" y="554"/>
                  <a:pt x="1596" y="518"/>
                  <a:pt x="1640" y="518"/>
                </a:cubicBezTo>
                <a:cubicBezTo>
                  <a:pt x="1684" y="518"/>
                  <a:pt x="1720" y="554"/>
                  <a:pt x="1720" y="598"/>
                </a:cubicBezTo>
                <a:close/>
                <a:moveTo>
                  <a:pt x="1128" y="610"/>
                </a:moveTo>
                <a:cubicBezTo>
                  <a:pt x="1128" y="1129"/>
                  <a:pt x="1128" y="1129"/>
                  <a:pt x="1128" y="1129"/>
                </a:cubicBezTo>
                <a:cubicBezTo>
                  <a:pt x="731" y="1129"/>
                  <a:pt x="731" y="1129"/>
                  <a:pt x="731" y="1129"/>
                </a:cubicBezTo>
                <a:cubicBezTo>
                  <a:pt x="719" y="1066"/>
                  <a:pt x="672" y="1015"/>
                  <a:pt x="611" y="997"/>
                </a:cubicBezTo>
                <a:cubicBezTo>
                  <a:pt x="629" y="874"/>
                  <a:pt x="666" y="755"/>
                  <a:pt x="722" y="641"/>
                </a:cubicBezTo>
                <a:cubicBezTo>
                  <a:pt x="856" y="622"/>
                  <a:pt x="992" y="612"/>
                  <a:pt x="1128" y="610"/>
                </a:cubicBezTo>
                <a:close/>
                <a:moveTo>
                  <a:pt x="640" y="1164"/>
                </a:moveTo>
                <a:cubicBezTo>
                  <a:pt x="640" y="1208"/>
                  <a:pt x="604" y="1244"/>
                  <a:pt x="560" y="1244"/>
                </a:cubicBezTo>
                <a:cubicBezTo>
                  <a:pt x="516" y="1244"/>
                  <a:pt x="480" y="1208"/>
                  <a:pt x="480" y="1164"/>
                </a:cubicBezTo>
                <a:cubicBezTo>
                  <a:pt x="480" y="1120"/>
                  <a:pt x="516" y="1084"/>
                  <a:pt x="560" y="1084"/>
                </a:cubicBezTo>
                <a:cubicBezTo>
                  <a:pt x="604" y="1084"/>
                  <a:pt x="640" y="1120"/>
                  <a:pt x="640" y="1164"/>
                </a:cubicBezTo>
                <a:close/>
                <a:moveTo>
                  <a:pt x="143" y="1199"/>
                </a:moveTo>
                <a:cubicBezTo>
                  <a:pt x="388" y="1199"/>
                  <a:pt x="388" y="1199"/>
                  <a:pt x="388" y="1199"/>
                </a:cubicBezTo>
                <a:cubicBezTo>
                  <a:pt x="403" y="1270"/>
                  <a:pt x="460" y="1325"/>
                  <a:pt x="532" y="1337"/>
                </a:cubicBezTo>
                <a:cubicBezTo>
                  <a:pt x="548" y="1451"/>
                  <a:pt x="580" y="1563"/>
                  <a:pt x="627" y="1672"/>
                </a:cubicBezTo>
                <a:cubicBezTo>
                  <a:pt x="493" y="1649"/>
                  <a:pt x="360" y="1617"/>
                  <a:pt x="229" y="1577"/>
                </a:cubicBezTo>
                <a:cubicBezTo>
                  <a:pt x="177" y="1459"/>
                  <a:pt x="147" y="1331"/>
                  <a:pt x="143" y="1199"/>
                </a:cubicBezTo>
                <a:close/>
                <a:moveTo>
                  <a:pt x="611" y="1331"/>
                </a:moveTo>
                <a:cubicBezTo>
                  <a:pt x="672" y="1312"/>
                  <a:pt x="719" y="1262"/>
                  <a:pt x="731" y="1199"/>
                </a:cubicBezTo>
                <a:cubicBezTo>
                  <a:pt x="1128" y="1199"/>
                  <a:pt x="1128" y="1199"/>
                  <a:pt x="1128" y="1199"/>
                </a:cubicBezTo>
                <a:cubicBezTo>
                  <a:pt x="1128" y="1592"/>
                  <a:pt x="1128" y="1592"/>
                  <a:pt x="1128" y="1592"/>
                </a:cubicBezTo>
                <a:cubicBezTo>
                  <a:pt x="1065" y="1605"/>
                  <a:pt x="1015" y="1652"/>
                  <a:pt x="996" y="1713"/>
                </a:cubicBezTo>
                <a:cubicBezTo>
                  <a:pt x="904" y="1708"/>
                  <a:pt x="813" y="1700"/>
                  <a:pt x="722" y="1687"/>
                </a:cubicBezTo>
                <a:cubicBezTo>
                  <a:pt x="666" y="1572"/>
                  <a:pt x="629" y="1453"/>
                  <a:pt x="611" y="1331"/>
                </a:cubicBezTo>
                <a:close/>
                <a:moveTo>
                  <a:pt x="1244" y="1764"/>
                </a:moveTo>
                <a:cubicBezTo>
                  <a:pt x="1244" y="1808"/>
                  <a:pt x="1208" y="1844"/>
                  <a:pt x="1164" y="1844"/>
                </a:cubicBezTo>
                <a:cubicBezTo>
                  <a:pt x="1120" y="1844"/>
                  <a:pt x="1084" y="1808"/>
                  <a:pt x="1084" y="1764"/>
                </a:cubicBezTo>
                <a:cubicBezTo>
                  <a:pt x="1084" y="1720"/>
                  <a:pt x="1120" y="1684"/>
                  <a:pt x="1164" y="1684"/>
                </a:cubicBezTo>
                <a:cubicBezTo>
                  <a:pt x="1208" y="1684"/>
                  <a:pt x="1244" y="1720"/>
                  <a:pt x="1244" y="1764"/>
                </a:cubicBezTo>
                <a:close/>
                <a:moveTo>
                  <a:pt x="1331" y="1713"/>
                </a:moveTo>
                <a:cubicBezTo>
                  <a:pt x="1313" y="1652"/>
                  <a:pt x="1262" y="1605"/>
                  <a:pt x="1200" y="1592"/>
                </a:cubicBezTo>
                <a:cubicBezTo>
                  <a:pt x="1200" y="1199"/>
                  <a:pt x="1200" y="1199"/>
                  <a:pt x="1200" y="1199"/>
                </a:cubicBezTo>
                <a:cubicBezTo>
                  <a:pt x="1728" y="1199"/>
                  <a:pt x="1728" y="1199"/>
                  <a:pt x="1728" y="1199"/>
                </a:cubicBezTo>
                <a:cubicBezTo>
                  <a:pt x="1723" y="1367"/>
                  <a:pt x="1682" y="1531"/>
                  <a:pt x="1606" y="1687"/>
                </a:cubicBezTo>
                <a:cubicBezTo>
                  <a:pt x="1515" y="1700"/>
                  <a:pt x="1424" y="1708"/>
                  <a:pt x="1331" y="1713"/>
                </a:cubicBezTo>
                <a:close/>
                <a:moveTo>
                  <a:pt x="1807" y="1129"/>
                </a:moveTo>
                <a:cubicBezTo>
                  <a:pt x="1803" y="997"/>
                  <a:pt x="1779" y="869"/>
                  <a:pt x="1736" y="745"/>
                </a:cubicBezTo>
                <a:cubicBezTo>
                  <a:pt x="1762" y="727"/>
                  <a:pt x="1784" y="703"/>
                  <a:pt x="1798" y="674"/>
                </a:cubicBezTo>
                <a:cubicBezTo>
                  <a:pt x="1900" y="694"/>
                  <a:pt x="2000" y="720"/>
                  <a:pt x="2099" y="751"/>
                </a:cubicBezTo>
                <a:cubicBezTo>
                  <a:pt x="2151" y="869"/>
                  <a:pt x="2181" y="996"/>
                  <a:pt x="2185" y="1129"/>
                </a:cubicBezTo>
                <a:lnTo>
                  <a:pt x="1807" y="1129"/>
                </a:lnTo>
                <a:close/>
                <a:moveTo>
                  <a:pt x="441" y="441"/>
                </a:moveTo>
                <a:cubicBezTo>
                  <a:pt x="592" y="291"/>
                  <a:pt x="781" y="193"/>
                  <a:pt x="987" y="157"/>
                </a:cubicBezTo>
                <a:cubicBezTo>
                  <a:pt x="865" y="271"/>
                  <a:pt x="765" y="397"/>
                  <a:pt x="688" y="534"/>
                </a:cubicBezTo>
                <a:cubicBezTo>
                  <a:pt x="684" y="541"/>
                  <a:pt x="680" y="547"/>
                  <a:pt x="677" y="554"/>
                </a:cubicBezTo>
                <a:cubicBezTo>
                  <a:pt x="546" y="574"/>
                  <a:pt x="416" y="602"/>
                  <a:pt x="288" y="637"/>
                </a:cubicBezTo>
                <a:cubicBezTo>
                  <a:pt x="330" y="567"/>
                  <a:pt x="382" y="501"/>
                  <a:pt x="441" y="441"/>
                </a:cubicBezTo>
                <a:close/>
                <a:moveTo>
                  <a:pt x="288" y="1690"/>
                </a:moveTo>
                <a:cubicBezTo>
                  <a:pt x="416" y="1726"/>
                  <a:pt x="546" y="1754"/>
                  <a:pt x="677" y="1773"/>
                </a:cubicBezTo>
                <a:cubicBezTo>
                  <a:pt x="680" y="1780"/>
                  <a:pt x="684" y="1787"/>
                  <a:pt x="688" y="1794"/>
                </a:cubicBezTo>
                <a:cubicBezTo>
                  <a:pt x="765" y="1931"/>
                  <a:pt x="865" y="2057"/>
                  <a:pt x="987" y="2170"/>
                </a:cubicBezTo>
                <a:cubicBezTo>
                  <a:pt x="781" y="2134"/>
                  <a:pt x="592" y="2037"/>
                  <a:pt x="441" y="1886"/>
                </a:cubicBezTo>
                <a:cubicBezTo>
                  <a:pt x="382" y="1827"/>
                  <a:pt x="330" y="1761"/>
                  <a:pt x="288" y="1690"/>
                </a:cubicBezTo>
                <a:close/>
                <a:moveTo>
                  <a:pt x="1886" y="1886"/>
                </a:moveTo>
                <a:cubicBezTo>
                  <a:pt x="1736" y="2037"/>
                  <a:pt x="1547" y="2135"/>
                  <a:pt x="1341" y="2170"/>
                </a:cubicBezTo>
                <a:cubicBezTo>
                  <a:pt x="1463" y="2057"/>
                  <a:pt x="1563" y="1931"/>
                  <a:pt x="1640" y="1794"/>
                </a:cubicBezTo>
                <a:cubicBezTo>
                  <a:pt x="1644" y="1787"/>
                  <a:pt x="1647" y="1780"/>
                  <a:pt x="1651" y="1773"/>
                </a:cubicBezTo>
                <a:cubicBezTo>
                  <a:pt x="1782" y="1754"/>
                  <a:pt x="1912" y="1726"/>
                  <a:pt x="2040" y="1690"/>
                </a:cubicBezTo>
                <a:cubicBezTo>
                  <a:pt x="1998" y="1761"/>
                  <a:pt x="1946" y="1827"/>
                  <a:pt x="1886" y="1886"/>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TextBox 5">
            <a:extLst>
              <a:ext uri="{FF2B5EF4-FFF2-40B4-BE49-F238E27FC236}">
                <a16:creationId xmlns:a16="http://schemas.microsoft.com/office/drawing/2014/main" id="{CD945D71-8BD3-19DF-D097-2B2489E8ED30}"/>
              </a:ext>
            </a:extLst>
          </p:cNvPr>
          <p:cNvSpPr txBox="1"/>
          <p:nvPr/>
        </p:nvSpPr>
        <p:spPr bwMode="auto">
          <a:xfrm>
            <a:off x="7098434" y="1815919"/>
            <a:ext cx="4706938" cy="707886"/>
          </a:xfrm>
          <a:prstGeom prst="rect">
            <a:avLst/>
          </a:prstGeom>
          <a:noFill/>
        </p:spPr>
        <p:txBody>
          <a:bodyPr anchor="ctr">
            <a:spAutoFit/>
          </a:bodyPr>
          <a:lstStyle/>
          <a:p>
            <a:pPr algn="ctr" eaLnBrk="1" fontAlgn="auto" hangingPunct="1">
              <a:spcBef>
                <a:spcPts val="0"/>
              </a:spcBef>
              <a:spcAft>
                <a:spcPts val="0"/>
              </a:spcAft>
              <a:defRPr/>
            </a:pPr>
            <a:r>
              <a:rPr lang="en-US" sz="4000" b="1" dirty="0">
                <a:solidFill>
                  <a:schemeClr val="bg1"/>
                </a:solidFill>
                <a:latin typeface="+mj-lt"/>
              </a:rPr>
              <a:t>THANK YOU</a:t>
            </a:r>
          </a:p>
        </p:txBody>
      </p:sp>
      <p:sp>
        <p:nvSpPr>
          <p:cNvPr id="15" name="TextBox 14">
            <a:extLst>
              <a:ext uri="{FF2B5EF4-FFF2-40B4-BE49-F238E27FC236}">
                <a16:creationId xmlns:a16="http://schemas.microsoft.com/office/drawing/2014/main" id="{EB83EC9A-2BD7-77C5-5A48-C563C48F7637}"/>
              </a:ext>
            </a:extLst>
          </p:cNvPr>
          <p:cNvSpPr txBox="1"/>
          <p:nvPr/>
        </p:nvSpPr>
        <p:spPr>
          <a:xfrm>
            <a:off x="7856575" y="5499366"/>
            <a:ext cx="3029941" cy="276999"/>
          </a:xfrm>
          <a:prstGeom prst="rect">
            <a:avLst/>
          </a:prstGeom>
          <a:noFill/>
        </p:spPr>
        <p:txBody>
          <a:bodyPr wrap="square" rtlCol="0">
            <a:spAutoFit/>
          </a:bodyPr>
          <a:lstStyle/>
          <a:p>
            <a:r>
              <a:rPr lang="en-MY" sz="1200" dirty="0">
                <a:solidFill>
                  <a:schemeClr val="bg1"/>
                </a:solidFill>
              </a:rPr>
              <a:t>utmofficial</a:t>
            </a:r>
          </a:p>
        </p:txBody>
      </p:sp>
      <p:sp>
        <p:nvSpPr>
          <p:cNvPr id="16" name="TextBox 15">
            <a:extLst>
              <a:ext uri="{FF2B5EF4-FFF2-40B4-BE49-F238E27FC236}">
                <a16:creationId xmlns:a16="http://schemas.microsoft.com/office/drawing/2014/main" id="{FE668D54-9009-F275-9741-6F26AC2FC31F}"/>
              </a:ext>
            </a:extLst>
          </p:cNvPr>
          <p:cNvSpPr txBox="1"/>
          <p:nvPr/>
        </p:nvSpPr>
        <p:spPr>
          <a:xfrm>
            <a:off x="7856574" y="4753494"/>
            <a:ext cx="3029941" cy="276999"/>
          </a:xfrm>
          <a:prstGeom prst="rect">
            <a:avLst/>
          </a:prstGeom>
          <a:noFill/>
        </p:spPr>
        <p:txBody>
          <a:bodyPr wrap="square" rtlCol="0">
            <a:spAutoFit/>
          </a:bodyPr>
          <a:lstStyle/>
          <a:p>
            <a:r>
              <a:rPr lang="en-MY" sz="1200" dirty="0">
                <a:solidFill>
                  <a:schemeClr val="bg1"/>
                </a:solidFill>
              </a:rPr>
              <a:t>utm.my</a:t>
            </a:r>
          </a:p>
        </p:txBody>
      </p:sp>
      <p:pic>
        <p:nvPicPr>
          <p:cNvPr id="17" name="Picture 16" descr="Logo&#10;&#10;Description automatically generated">
            <a:extLst>
              <a:ext uri="{FF2B5EF4-FFF2-40B4-BE49-F238E27FC236}">
                <a16:creationId xmlns:a16="http://schemas.microsoft.com/office/drawing/2014/main" id="{DA37C4DB-FC5B-976C-A0CC-20D567612A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9793" y="540062"/>
            <a:ext cx="1783499" cy="603213"/>
          </a:xfrm>
          <a:prstGeom prst="rect">
            <a:avLst/>
          </a:prstGeom>
        </p:spPr>
      </p:pic>
      <p:sp>
        <p:nvSpPr>
          <p:cNvPr id="18" name="Title 1">
            <a:extLst>
              <a:ext uri="{FF2B5EF4-FFF2-40B4-BE49-F238E27FC236}">
                <a16:creationId xmlns:a16="http://schemas.microsoft.com/office/drawing/2014/main" id="{872FD8E4-4F7D-9507-4C87-538EBB7E1081}"/>
              </a:ext>
            </a:extLst>
          </p:cNvPr>
          <p:cNvSpPr txBox="1">
            <a:spLocks/>
          </p:cNvSpPr>
          <p:nvPr/>
        </p:nvSpPr>
        <p:spPr bwMode="auto">
          <a:xfrm>
            <a:off x="6958764" y="6262135"/>
            <a:ext cx="4730605" cy="31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lnSpc>
                <a:spcPct val="90000"/>
              </a:lnSpc>
              <a:spcBef>
                <a:spcPct val="0"/>
              </a:spcBef>
              <a:spcAft>
                <a:spcPct val="0"/>
              </a:spcAft>
              <a:defRPr sz="5400" b="0" i="0" kern="1200">
                <a:solidFill>
                  <a:schemeClr val="bg1"/>
                </a:solidFill>
                <a:latin typeface="Century Gothic" panose="020B0502020202020204" pitchFamily="34" charset="0"/>
                <a:ea typeface="Roboto" panose="02000000000000000000" pitchFamily="2" charset="0"/>
                <a:cs typeface="Calibri" panose="020F0502020204030204" pitchFamily="34" charset="0"/>
              </a:defRPr>
            </a:lvl1pPr>
            <a:lvl2pPr algn="l" rtl="0" eaLnBrk="1" fontAlgn="base" hangingPunct="1">
              <a:lnSpc>
                <a:spcPct val="90000"/>
              </a:lnSpc>
              <a:spcBef>
                <a:spcPct val="0"/>
              </a:spcBef>
              <a:spcAft>
                <a:spcPct val="0"/>
              </a:spcAft>
              <a:defRPr sz="4000">
                <a:solidFill>
                  <a:srgbClr val="595959"/>
                </a:solidFill>
                <a:latin typeface="Roboto" panose="02000000000000000000" pitchFamily="2" charset="0"/>
                <a:ea typeface="Roboto" panose="02000000000000000000" pitchFamily="2" charset="0"/>
                <a:cs typeface="Roboto" panose="02000000000000000000" pitchFamily="2" charset="0"/>
              </a:defRPr>
            </a:lvl2pPr>
            <a:lvl3pPr algn="l" rtl="0" eaLnBrk="1" fontAlgn="base" hangingPunct="1">
              <a:lnSpc>
                <a:spcPct val="90000"/>
              </a:lnSpc>
              <a:spcBef>
                <a:spcPct val="0"/>
              </a:spcBef>
              <a:spcAft>
                <a:spcPct val="0"/>
              </a:spcAft>
              <a:defRPr sz="4000">
                <a:solidFill>
                  <a:srgbClr val="595959"/>
                </a:solidFill>
                <a:latin typeface="Roboto" panose="02000000000000000000" pitchFamily="2" charset="0"/>
                <a:ea typeface="Roboto" panose="02000000000000000000" pitchFamily="2" charset="0"/>
                <a:cs typeface="Roboto" panose="02000000000000000000" pitchFamily="2" charset="0"/>
              </a:defRPr>
            </a:lvl3pPr>
            <a:lvl4pPr algn="l" rtl="0" eaLnBrk="1" fontAlgn="base" hangingPunct="1">
              <a:lnSpc>
                <a:spcPct val="90000"/>
              </a:lnSpc>
              <a:spcBef>
                <a:spcPct val="0"/>
              </a:spcBef>
              <a:spcAft>
                <a:spcPct val="0"/>
              </a:spcAft>
              <a:defRPr sz="4000">
                <a:solidFill>
                  <a:srgbClr val="595959"/>
                </a:solidFill>
                <a:latin typeface="Roboto" panose="02000000000000000000" pitchFamily="2" charset="0"/>
                <a:ea typeface="Roboto" panose="02000000000000000000" pitchFamily="2" charset="0"/>
                <a:cs typeface="Roboto" panose="02000000000000000000" pitchFamily="2" charset="0"/>
              </a:defRPr>
            </a:lvl4pPr>
            <a:lvl5pPr algn="l" rtl="0" eaLnBrk="1" fontAlgn="base" hangingPunct="1">
              <a:lnSpc>
                <a:spcPct val="90000"/>
              </a:lnSpc>
              <a:spcBef>
                <a:spcPct val="0"/>
              </a:spcBef>
              <a:spcAft>
                <a:spcPct val="0"/>
              </a:spcAft>
              <a:defRPr sz="4000">
                <a:solidFill>
                  <a:srgbClr val="595959"/>
                </a:solidFill>
                <a:latin typeface="Roboto" panose="02000000000000000000" pitchFamily="2" charset="0"/>
                <a:ea typeface="Roboto" panose="02000000000000000000" pitchFamily="2" charset="0"/>
                <a:cs typeface="Roboto" panose="02000000000000000000" pitchFamily="2" charset="0"/>
              </a:defRPr>
            </a:lvl5pPr>
            <a:lvl6pPr marL="457200" algn="l" rtl="0" eaLnBrk="1" fontAlgn="base" hangingPunct="1">
              <a:lnSpc>
                <a:spcPct val="90000"/>
              </a:lnSpc>
              <a:spcBef>
                <a:spcPct val="0"/>
              </a:spcBef>
              <a:spcAft>
                <a:spcPct val="0"/>
              </a:spcAft>
              <a:defRPr sz="4000">
                <a:solidFill>
                  <a:srgbClr val="595959"/>
                </a:solidFill>
                <a:latin typeface="Roboto" panose="02000000000000000000" pitchFamily="2" charset="0"/>
                <a:ea typeface="Roboto" panose="02000000000000000000" pitchFamily="2" charset="0"/>
                <a:cs typeface="Roboto" panose="02000000000000000000" pitchFamily="2" charset="0"/>
              </a:defRPr>
            </a:lvl6pPr>
            <a:lvl7pPr marL="914400" algn="l" rtl="0" eaLnBrk="1" fontAlgn="base" hangingPunct="1">
              <a:lnSpc>
                <a:spcPct val="90000"/>
              </a:lnSpc>
              <a:spcBef>
                <a:spcPct val="0"/>
              </a:spcBef>
              <a:spcAft>
                <a:spcPct val="0"/>
              </a:spcAft>
              <a:defRPr sz="4000">
                <a:solidFill>
                  <a:srgbClr val="595959"/>
                </a:solidFill>
                <a:latin typeface="Roboto" panose="02000000000000000000" pitchFamily="2" charset="0"/>
                <a:ea typeface="Roboto" panose="02000000000000000000" pitchFamily="2" charset="0"/>
                <a:cs typeface="Roboto" panose="02000000000000000000" pitchFamily="2" charset="0"/>
              </a:defRPr>
            </a:lvl7pPr>
            <a:lvl8pPr marL="1371600" algn="l" rtl="0" eaLnBrk="1" fontAlgn="base" hangingPunct="1">
              <a:lnSpc>
                <a:spcPct val="90000"/>
              </a:lnSpc>
              <a:spcBef>
                <a:spcPct val="0"/>
              </a:spcBef>
              <a:spcAft>
                <a:spcPct val="0"/>
              </a:spcAft>
              <a:defRPr sz="4000">
                <a:solidFill>
                  <a:srgbClr val="595959"/>
                </a:solidFill>
                <a:latin typeface="Roboto" panose="02000000000000000000" pitchFamily="2" charset="0"/>
                <a:ea typeface="Roboto" panose="02000000000000000000" pitchFamily="2" charset="0"/>
                <a:cs typeface="Roboto" panose="02000000000000000000" pitchFamily="2" charset="0"/>
              </a:defRPr>
            </a:lvl8pPr>
            <a:lvl9pPr marL="1828800" algn="l" rtl="0" eaLnBrk="1" fontAlgn="base" hangingPunct="1">
              <a:lnSpc>
                <a:spcPct val="90000"/>
              </a:lnSpc>
              <a:spcBef>
                <a:spcPct val="0"/>
              </a:spcBef>
              <a:spcAft>
                <a:spcPct val="0"/>
              </a:spcAft>
              <a:defRPr sz="4000">
                <a:solidFill>
                  <a:srgbClr val="595959"/>
                </a:solidFill>
                <a:latin typeface="Roboto" panose="02000000000000000000" pitchFamily="2" charset="0"/>
                <a:ea typeface="Roboto" panose="02000000000000000000" pitchFamily="2" charset="0"/>
                <a:cs typeface="Roboto" panose="02000000000000000000" pitchFamily="2" charset="0"/>
              </a:defRPr>
            </a:lvl9pPr>
          </a:lstStyle>
          <a:p>
            <a:pPr algn="ctr"/>
            <a:r>
              <a:rPr lang="en-GB" sz="1400" dirty="0">
                <a:latin typeface="+mj-lt"/>
                <a:cs typeface="Lato" panose="020F0502020204030203" pitchFamily="34" charset="0"/>
              </a:rPr>
              <a:t>Kerana </a:t>
            </a:r>
            <a:r>
              <a:rPr lang="en-GB" sz="1400" dirty="0" err="1">
                <a:latin typeface="+mj-lt"/>
                <a:cs typeface="Lato" panose="020F0502020204030203" pitchFamily="34" charset="0"/>
              </a:rPr>
              <a:t>Tuhan</a:t>
            </a:r>
            <a:r>
              <a:rPr lang="en-GB" sz="1400" dirty="0">
                <a:latin typeface="+mj-lt"/>
                <a:cs typeface="Lato" panose="020F0502020204030203" pitchFamily="34" charset="0"/>
              </a:rPr>
              <a:t> </a:t>
            </a:r>
            <a:r>
              <a:rPr lang="en-GB" sz="1400" dirty="0" err="1">
                <a:latin typeface="+mj-lt"/>
                <a:cs typeface="Lato" panose="020F0502020204030203" pitchFamily="34" charset="0"/>
              </a:rPr>
              <a:t>untuk</a:t>
            </a:r>
            <a:r>
              <a:rPr lang="en-GB" sz="1400" dirty="0">
                <a:latin typeface="+mj-lt"/>
                <a:cs typeface="Lato" panose="020F0502020204030203" pitchFamily="34" charset="0"/>
              </a:rPr>
              <a:t> Manusia</a:t>
            </a:r>
            <a:endParaRPr lang="en-US" sz="1400" dirty="0">
              <a:latin typeface="+mj-lt"/>
              <a:cs typeface="Lato" panose="020F0502020204030203" pitchFamily="34" charset="0"/>
            </a:endParaRPr>
          </a:p>
        </p:txBody>
      </p:sp>
    </p:spTree>
    <p:extLst>
      <p:ext uri="{BB962C8B-B14F-4D97-AF65-F5344CB8AC3E}">
        <p14:creationId xmlns:p14="http://schemas.microsoft.com/office/powerpoint/2010/main" val="187195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4DEA0-C698-084B-A40E-A056BB46E776}"/>
              </a:ext>
            </a:extLst>
          </p:cNvPr>
          <p:cNvSpPr txBox="1"/>
          <p:nvPr/>
        </p:nvSpPr>
        <p:spPr>
          <a:xfrm>
            <a:off x="0" y="233595"/>
            <a:ext cx="12191999" cy="584775"/>
          </a:xfrm>
          <a:prstGeom prst="rect">
            <a:avLst/>
          </a:prstGeom>
          <a:solidFill>
            <a:schemeClr val="accent2"/>
          </a:solidFill>
        </p:spPr>
        <p:txBody>
          <a:bodyPr wrap="square" rtlCol="0">
            <a:spAutoFit/>
          </a:bodyPr>
          <a:lstStyle/>
          <a:p>
            <a:pPr algn="ctr"/>
            <a:r>
              <a:rPr lang="en-MY" sz="3200" b="1" spc="-30" dirty="0">
                <a:solidFill>
                  <a:schemeClr val="bg1"/>
                </a:solidFill>
                <a:latin typeface="Calibri"/>
                <a:cs typeface="Calibri"/>
              </a:rPr>
              <a:t>KEY</a:t>
            </a:r>
            <a:r>
              <a:rPr lang="en-MY" sz="3200" b="1" spc="-5" dirty="0">
                <a:solidFill>
                  <a:schemeClr val="bg1"/>
                </a:solidFill>
                <a:latin typeface="Calibri"/>
                <a:cs typeface="Calibri"/>
              </a:rPr>
              <a:t> </a:t>
            </a:r>
            <a:r>
              <a:rPr lang="en-MY" sz="3200" b="1" spc="-10" dirty="0">
                <a:solidFill>
                  <a:schemeClr val="bg1"/>
                </a:solidFill>
                <a:latin typeface="Calibri"/>
                <a:cs typeface="Calibri"/>
              </a:rPr>
              <a:t>CONCEPTS </a:t>
            </a:r>
            <a:r>
              <a:rPr lang="en-MY" sz="3200" b="1" spc="-5" dirty="0">
                <a:solidFill>
                  <a:schemeClr val="bg1"/>
                </a:solidFill>
                <a:latin typeface="Calibri"/>
                <a:cs typeface="Calibri"/>
              </a:rPr>
              <a:t>OF</a:t>
            </a:r>
            <a:r>
              <a:rPr lang="en-MY" sz="3200" b="1" spc="-15" dirty="0">
                <a:solidFill>
                  <a:schemeClr val="bg1"/>
                </a:solidFill>
                <a:latin typeface="Calibri"/>
                <a:cs typeface="Calibri"/>
              </a:rPr>
              <a:t> </a:t>
            </a:r>
            <a:r>
              <a:rPr lang="en-MY" sz="3200" b="1" dirty="0">
                <a:solidFill>
                  <a:schemeClr val="bg1"/>
                </a:solidFill>
                <a:latin typeface="Calibri"/>
                <a:cs typeface="Calibri"/>
              </a:rPr>
              <a:t>QA</a:t>
            </a:r>
            <a:r>
              <a:rPr lang="en-MY" sz="3200" b="1" spc="-10" dirty="0">
                <a:solidFill>
                  <a:schemeClr val="bg1"/>
                </a:solidFill>
                <a:latin typeface="Calibri"/>
                <a:cs typeface="Calibri"/>
              </a:rPr>
              <a:t> </a:t>
            </a:r>
            <a:r>
              <a:rPr lang="en-MY" sz="3200" b="1" dirty="0">
                <a:solidFill>
                  <a:schemeClr val="bg1"/>
                </a:solidFill>
                <a:latin typeface="Calibri"/>
                <a:cs typeface="Calibri"/>
              </a:rPr>
              <a:t>IN</a:t>
            </a:r>
            <a:r>
              <a:rPr lang="en-MY" sz="3200" b="1" spc="10" dirty="0">
                <a:solidFill>
                  <a:schemeClr val="bg1"/>
                </a:solidFill>
                <a:latin typeface="Calibri"/>
                <a:cs typeface="Calibri"/>
              </a:rPr>
              <a:t> </a:t>
            </a:r>
            <a:r>
              <a:rPr lang="en-MY" sz="3200" b="1" spc="-5" dirty="0">
                <a:solidFill>
                  <a:schemeClr val="bg1"/>
                </a:solidFill>
                <a:latin typeface="Calibri"/>
                <a:cs typeface="Calibri"/>
              </a:rPr>
              <a:t>HIGHER</a:t>
            </a:r>
            <a:r>
              <a:rPr lang="en-MY" sz="3200" b="1" spc="-10" dirty="0">
                <a:solidFill>
                  <a:schemeClr val="bg1"/>
                </a:solidFill>
                <a:latin typeface="Calibri"/>
                <a:cs typeface="Calibri"/>
              </a:rPr>
              <a:t> </a:t>
            </a:r>
            <a:r>
              <a:rPr lang="en-MY" sz="3200" b="1" spc="-15" dirty="0">
                <a:solidFill>
                  <a:schemeClr val="bg1"/>
                </a:solidFill>
                <a:latin typeface="Calibri"/>
                <a:cs typeface="Calibri"/>
              </a:rPr>
              <a:t>EDUCATION</a:t>
            </a:r>
          </a:p>
        </p:txBody>
      </p:sp>
      <p:sp>
        <p:nvSpPr>
          <p:cNvPr id="24" name="Freeform 15">
            <a:extLst>
              <a:ext uri="{FF2B5EF4-FFF2-40B4-BE49-F238E27FC236}">
                <a16:creationId xmlns:a16="http://schemas.microsoft.com/office/drawing/2014/main" id="{C4D08E32-9A10-8744-A079-71F59747FC2C}"/>
              </a:ext>
            </a:extLst>
          </p:cNvPr>
          <p:cNvSpPr>
            <a:spLocks noChangeArrowheads="1"/>
          </p:cNvSpPr>
          <p:nvPr/>
        </p:nvSpPr>
        <p:spPr bwMode="auto">
          <a:xfrm>
            <a:off x="8410849" y="1977684"/>
            <a:ext cx="2986638" cy="4033471"/>
          </a:xfrm>
          <a:prstGeom prst="roundRect">
            <a:avLst>
              <a:gd name="adj" fmla="val 8806"/>
            </a:avLst>
          </a:prstGeom>
          <a:solidFill>
            <a:schemeClr val="accent3"/>
          </a:solidFill>
          <a:ln>
            <a:noFill/>
          </a:ln>
          <a:effectLst/>
        </p:spPr>
        <p:txBody>
          <a:bodyPr wrap="none" anchor="ctr"/>
          <a:lstStyle/>
          <a:p>
            <a:endParaRPr lang="en-US" sz="3266"/>
          </a:p>
        </p:txBody>
      </p:sp>
      <p:sp>
        <p:nvSpPr>
          <p:cNvPr id="25" name="Freeform 15">
            <a:extLst>
              <a:ext uri="{FF2B5EF4-FFF2-40B4-BE49-F238E27FC236}">
                <a16:creationId xmlns:a16="http://schemas.microsoft.com/office/drawing/2014/main" id="{E85A7C2D-0691-2A4A-B72F-2FD7B2A626C8}"/>
              </a:ext>
            </a:extLst>
          </p:cNvPr>
          <p:cNvSpPr>
            <a:spLocks noChangeArrowheads="1"/>
          </p:cNvSpPr>
          <p:nvPr/>
        </p:nvSpPr>
        <p:spPr bwMode="auto">
          <a:xfrm>
            <a:off x="4602682" y="1977684"/>
            <a:ext cx="2986638" cy="4033471"/>
          </a:xfrm>
          <a:prstGeom prst="roundRect">
            <a:avLst>
              <a:gd name="adj" fmla="val 8806"/>
            </a:avLst>
          </a:prstGeom>
          <a:solidFill>
            <a:schemeClr val="accent2"/>
          </a:solidFill>
          <a:ln>
            <a:noFill/>
          </a:ln>
          <a:effectLst/>
        </p:spPr>
        <p:txBody>
          <a:bodyPr wrap="none" anchor="ctr"/>
          <a:lstStyle/>
          <a:p>
            <a:endParaRPr lang="en-US" sz="3266"/>
          </a:p>
        </p:txBody>
      </p:sp>
      <p:sp>
        <p:nvSpPr>
          <p:cNvPr id="10" name="Freeform 15">
            <a:extLst>
              <a:ext uri="{FF2B5EF4-FFF2-40B4-BE49-F238E27FC236}">
                <a16:creationId xmlns:a16="http://schemas.microsoft.com/office/drawing/2014/main" id="{D93CF464-74E8-4441-903C-5641A9BA29E1}"/>
              </a:ext>
            </a:extLst>
          </p:cNvPr>
          <p:cNvSpPr>
            <a:spLocks noChangeArrowheads="1"/>
          </p:cNvSpPr>
          <p:nvPr/>
        </p:nvSpPr>
        <p:spPr bwMode="auto">
          <a:xfrm>
            <a:off x="794514" y="1977684"/>
            <a:ext cx="2986638" cy="4033471"/>
          </a:xfrm>
          <a:prstGeom prst="roundRect">
            <a:avLst>
              <a:gd name="adj" fmla="val 8806"/>
            </a:avLst>
          </a:prstGeom>
          <a:solidFill>
            <a:schemeClr val="accent1"/>
          </a:solidFill>
          <a:ln>
            <a:noFill/>
          </a:ln>
          <a:effectLst/>
        </p:spPr>
        <p:txBody>
          <a:bodyPr wrap="none" anchor="ctr"/>
          <a:lstStyle/>
          <a:p>
            <a:endParaRPr lang="en-US" sz="3266"/>
          </a:p>
        </p:txBody>
      </p:sp>
      <p:sp>
        <p:nvSpPr>
          <p:cNvPr id="13" name="Freeform 23">
            <a:extLst>
              <a:ext uri="{FF2B5EF4-FFF2-40B4-BE49-F238E27FC236}">
                <a16:creationId xmlns:a16="http://schemas.microsoft.com/office/drawing/2014/main" id="{D80113C2-572E-D74F-833A-41AC8884874B}"/>
              </a:ext>
            </a:extLst>
          </p:cNvPr>
          <p:cNvSpPr>
            <a:spLocks noChangeArrowheads="1"/>
          </p:cNvSpPr>
          <p:nvPr/>
        </p:nvSpPr>
        <p:spPr bwMode="auto">
          <a:xfrm>
            <a:off x="3943259" y="3835059"/>
            <a:ext cx="497316" cy="310479"/>
          </a:xfrm>
          <a:custGeom>
            <a:avLst/>
            <a:gdLst>
              <a:gd name="T0" fmla="*/ 0 w 800"/>
              <a:gd name="T1" fmla="*/ 385 h 499"/>
              <a:gd name="T2" fmla="*/ 0 w 800"/>
              <a:gd name="T3" fmla="*/ 115 h 499"/>
              <a:gd name="T4" fmla="*/ 0 w 800"/>
              <a:gd name="T5" fmla="*/ 115 h 499"/>
              <a:gd name="T6" fmla="*/ 27 w 800"/>
              <a:gd name="T7" fmla="*/ 88 h 499"/>
              <a:gd name="T8" fmla="*/ 399 w 800"/>
              <a:gd name="T9" fmla="*/ 88 h 499"/>
              <a:gd name="T10" fmla="*/ 399 w 800"/>
              <a:gd name="T11" fmla="*/ 88 h 499"/>
              <a:gd name="T12" fmla="*/ 426 w 800"/>
              <a:gd name="T13" fmla="*/ 60 h 499"/>
              <a:gd name="T14" fmla="*/ 426 w 800"/>
              <a:gd name="T15" fmla="*/ 35 h 499"/>
              <a:gd name="T16" fmla="*/ 426 w 800"/>
              <a:gd name="T17" fmla="*/ 35 h 499"/>
              <a:gd name="T18" fmla="*/ 468 w 800"/>
              <a:gd name="T19" fmla="*/ 13 h 499"/>
              <a:gd name="T20" fmla="*/ 783 w 800"/>
              <a:gd name="T21" fmla="*/ 227 h 499"/>
              <a:gd name="T22" fmla="*/ 783 w 800"/>
              <a:gd name="T23" fmla="*/ 227 h 499"/>
              <a:gd name="T24" fmla="*/ 783 w 800"/>
              <a:gd name="T25" fmla="*/ 271 h 499"/>
              <a:gd name="T26" fmla="*/ 468 w 800"/>
              <a:gd name="T27" fmla="*/ 485 h 499"/>
              <a:gd name="T28" fmla="*/ 468 w 800"/>
              <a:gd name="T29" fmla="*/ 485 h 499"/>
              <a:gd name="T30" fmla="*/ 426 w 800"/>
              <a:gd name="T31" fmla="*/ 463 h 499"/>
              <a:gd name="T32" fmla="*/ 426 w 800"/>
              <a:gd name="T33" fmla="*/ 439 h 499"/>
              <a:gd name="T34" fmla="*/ 426 w 800"/>
              <a:gd name="T35" fmla="*/ 439 h 499"/>
              <a:gd name="T36" fmla="*/ 399 w 800"/>
              <a:gd name="T37" fmla="*/ 411 h 499"/>
              <a:gd name="T38" fmla="*/ 27 w 800"/>
              <a:gd name="T39" fmla="*/ 411 h 499"/>
              <a:gd name="T40" fmla="*/ 27 w 800"/>
              <a:gd name="T41" fmla="*/ 411 h 499"/>
              <a:gd name="T42" fmla="*/ 0 w 800"/>
              <a:gd name="T43" fmla="*/ 38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499">
                <a:moveTo>
                  <a:pt x="0" y="385"/>
                </a:moveTo>
                <a:lnTo>
                  <a:pt x="0" y="115"/>
                </a:lnTo>
                <a:lnTo>
                  <a:pt x="0" y="115"/>
                </a:lnTo>
                <a:cubicBezTo>
                  <a:pt x="0" y="99"/>
                  <a:pt x="12" y="88"/>
                  <a:pt x="27" y="88"/>
                </a:cubicBezTo>
                <a:lnTo>
                  <a:pt x="399" y="88"/>
                </a:lnTo>
                <a:lnTo>
                  <a:pt x="399" y="88"/>
                </a:lnTo>
                <a:cubicBezTo>
                  <a:pt x="414" y="88"/>
                  <a:pt x="426" y="76"/>
                  <a:pt x="426" y="60"/>
                </a:cubicBezTo>
                <a:lnTo>
                  <a:pt x="426" y="35"/>
                </a:lnTo>
                <a:lnTo>
                  <a:pt x="426" y="35"/>
                </a:lnTo>
                <a:cubicBezTo>
                  <a:pt x="426" y="13"/>
                  <a:pt x="451" y="0"/>
                  <a:pt x="468" y="13"/>
                </a:cubicBezTo>
                <a:lnTo>
                  <a:pt x="783" y="227"/>
                </a:lnTo>
                <a:lnTo>
                  <a:pt x="783" y="227"/>
                </a:lnTo>
                <a:cubicBezTo>
                  <a:pt x="799" y="238"/>
                  <a:pt x="799" y="261"/>
                  <a:pt x="783" y="271"/>
                </a:cubicBezTo>
                <a:lnTo>
                  <a:pt x="468" y="485"/>
                </a:lnTo>
                <a:lnTo>
                  <a:pt x="468" y="485"/>
                </a:lnTo>
                <a:cubicBezTo>
                  <a:pt x="451" y="498"/>
                  <a:pt x="426" y="485"/>
                  <a:pt x="426" y="463"/>
                </a:cubicBezTo>
                <a:lnTo>
                  <a:pt x="426" y="439"/>
                </a:lnTo>
                <a:lnTo>
                  <a:pt x="426" y="439"/>
                </a:lnTo>
                <a:cubicBezTo>
                  <a:pt x="426" y="424"/>
                  <a:pt x="414" y="411"/>
                  <a:pt x="399" y="411"/>
                </a:cubicBezTo>
                <a:lnTo>
                  <a:pt x="27" y="411"/>
                </a:lnTo>
                <a:lnTo>
                  <a:pt x="27" y="411"/>
                </a:lnTo>
                <a:cubicBezTo>
                  <a:pt x="12" y="411"/>
                  <a:pt x="0" y="400"/>
                  <a:pt x="0" y="385"/>
                </a:cubicBezTo>
              </a:path>
            </a:pathLst>
          </a:custGeom>
          <a:solidFill>
            <a:schemeClr val="tx1">
              <a:lumMod val="60000"/>
              <a:lumOff val="40000"/>
            </a:schemeClr>
          </a:solidFill>
          <a:ln>
            <a:noFill/>
          </a:ln>
          <a:effectLst/>
        </p:spPr>
        <p:txBody>
          <a:bodyPr wrap="none" anchor="ctr"/>
          <a:lstStyle/>
          <a:p>
            <a:endParaRPr lang="en-US" sz="3266"/>
          </a:p>
        </p:txBody>
      </p:sp>
      <p:sp>
        <p:nvSpPr>
          <p:cNvPr id="14" name="Freeform 24">
            <a:extLst>
              <a:ext uri="{FF2B5EF4-FFF2-40B4-BE49-F238E27FC236}">
                <a16:creationId xmlns:a16="http://schemas.microsoft.com/office/drawing/2014/main" id="{EEC70E02-D4CC-5048-B1CF-E04378E4EDAC}"/>
              </a:ext>
            </a:extLst>
          </p:cNvPr>
          <p:cNvSpPr>
            <a:spLocks noChangeArrowheads="1"/>
          </p:cNvSpPr>
          <p:nvPr/>
        </p:nvSpPr>
        <p:spPr bwMode="auto">
          <a:xfrm>
            <a:off x="7751427" y="3835059"/>
            <a:ext cx="497314" cy="310479"/>
          </a:xfrm>
          <a:custGeom>
            <a:avLst/>
            <a:gdLst>
              <a:gd name="T0" fmla="*/ 0 w 799"/>
              <a:gd name="T1" fmla="*/ 385 h 499"/>
              <a:gd name="T2" fmla="*/ 0 w 799"/>
              <a:gd name="T3" fmla="*/ 115 h 499"/>
              <a:gd name="T4" fmla="*/ 0 w 799"/>
              <a:gd name="T5" fmla="*/ 115 h 499"/>
              <a:gd name="T6" fmla="*/ 27 w 799"/>
              <a:gd name="T7" fmla="*/ 88 h 499"/>
              <a:gd name="T8" fmla="*/ 399 w 799"/>
              <a:gd name="T9" fmla="*/ 88 h 499"/>
              <a:gd name="T10" fmla="*/ 399 w 799"/>
              <a:gd name="T11" fmla="*/ 88 h 499"/>
              <a:gd name="T12" fmla="*/ 426 w 799"/>
              <a:gd name="T13" fmla="*/ 60 h 499"/>
              <a:gd name="T14" fmla="*/ 426 w 799"/>
              <a:gd name="T15" fmla="*/ 35 h 499"/>
              <a:gd name="T16" fmla="*/ 426 w 799"/>
              <a:gd name="T17" fmla="*/ 35 h 499"/>
              <a:gd name="T18" fmla="*/ 468 w 799"/>
              <a:gd name="T19" fmla="*/ 13 h 499"/>
              <a:gd name="T20" fmla="*/ 783 w 799"/>
              <a:gd name="T21" fmla="*/ 227 h 499"/>
              <a:gd name="T22" fmla="*/ 783 w 799"/>
              <a:gd name="T23" fmla="*/ 227 h 499"/>
              <a:gd name="T24" fmla="*/ 783 w 799"/>
              <a:gd name="T25" fmla="*/ 271 h 499"/>
              <a:gd name="T26" fmla="*/ 468 w 799"/>
              <a:gd name="T27" fmla="*/ 485 h 499"/>
              <a:gd name="T28" fmla="*/ 468 w 799"/>
              <a:gd name="T29" fmla="*/ 485 h 499"/>
              <a:gd name="T30" fmla="*/ 426 w 799"/>
              <a:gd name="T31" fmla="*/ 463 h 499"/>
              <a:gd name="T32" fmla="*/ 426 w 799"/>
              <a:gd name="T33" fmla="*/ 439 h 499"/>
              <a:gd name="T34" fmla="*/ 426 w 799"/>
              <a:gd name="T35" fmla="*/ 439 h 499"/>
              <a:gd name="T36" fmla="*/ 399 w 799"/>
              <a:gd name="T37" fmla="*/ 411 h 499"/>
              <a:gd name="T38" fmla="*/ 27 w 799"/>
              <a:gd name="T39" fmla="*/ 411 h 499"/>
              <a:gd name="T40" fmla="*/ 27 w 799"/>
              <a:gd name="T41" fmla="*/ 411 h 499"/>
              <a:gd name="T42" fmla="*/ 0 w 799"/>
              <a:gd name="T43" fmla="*/ 38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9" h="499">
                <a:moveTo>
                  <a:pt x="0" y="385"/>
                </a:moveTo>
                <a:lnTo>
                  <a:pt x="0" y="115"/>
                </a:lnTo>
                <a:lnTo>
                  <a:pt x="0" y="115"/>
                </a:lnTo>
                <a:cubicBezTo>
                  <a:pt x="0" y="99"/>
                  <a:pt x="13" y="88"/>
                  <a:pt x="27" y="88"/>
                </a:cubicBezTo>
                <a:lnTo>
                  <a:pt x="399" y="88"/>
                </a:lnTo>
                <a:lnTo>
                  <a:pt x="399" y="88"/>
                </a:lnTo>
                <a:cubicBezTo>
                  <a:pt x="414" y="88"/>
                  <a:pt x="426" y="76"/>
                  <a:pt x="426" y="60"/>
                </a:cubicBezTo>
                <a:lnTo>
                  <a:pt x="426" y="35"/>
                </a:lnTo>
                <a:lnTo>
                  <a:pt x="426" y="35"/>
                </a:lnTo>
                <a:cubicBezTo>
                  <a:pt x="426" y="13"/>
                  <a:pt x="450" y="0"/>
                  <a:pt x="468" y="13"/>
                </a:cubicBezTo>
                <a:lnTo>
                  <a:pt x="783" y="227"/>
                </a:lnTo>
                <a:lnTo>
                  <a:pt x="783" y="227"/>
                </a:lnTo>
                <a:cubicBezTo>
                  <a:pt x="798" y="238"/>
                  <a:pt x="798" y="261"/>
                  <a:pt x="783" y="271"/>
                </a:cubicBezTo>
                <a:lnTo>
                  <a:pt x="468" y="485"/>
                </a:lnTo>
                <a:lnTo>
                  <a:pt x="468" y="485"/>
                </a:lnTo>
                <a:cubicBezTo>
                  <a:pt x="450" y="498"/>
                  <a:pt x="426" y="485"/>
                  <a:pt x="426" y="463"/>
                </a:cubicBezTo>
                <a:lnTo>
                  <a:pt x="426" y="439"/>
                </a:lnTo>
                <a:lnTo>
                  <a:pt x="426" y="439"/>
                </a:lnTo>
                <a:cubicBezTo>
                  <a:pt x="426" y="424"/>
                  <a:pt x="414" y="411"/>
                  <a:pt x="399" y="411"/>
                </a:cubicBezTo>
                <a:lnTo>
                  <a:pt x="27" y="411"/>
                </a:lnTo>
                <a:lnTo>
                  <a:pt x="27" y="411"/>
                </a:lnTo>
                <a:cubicBezTo>
                  <a:pt x="13" y="411"/>
                  <a:pt x="0" y="400"/>
                  <a:pt x="0" y="385"/>
                </a:cubicBezTo>
              </a:path>
            </a:pathLst>
          </a:custGeom>
          <a:solidFill>
            <a:schemeClr val="tx1">
              <a:lumMod val="60000"/>
              <a:lumOff val="40000"/>
            </a:schemeClr>
          </a:solidFill>
          <a:ln>
            <a:noFill/>
          </a:ln>
          <a:effectLst/>
        </p:spPr>
        <p:txBody>
          <a:bodyPr wrap="none" anchor="ctr"/>
          <a:lstStyle/>
          <a:p>
            <a:endParaRPr lang="en-US" sz="3266"/>
          </a:p>
        </p:txBody>
      </p:sp>
      <p:sp>
        <p:nvSpPr>
          <p:cNvPr id="11" name="Freeform 19">
            <a:extLst>
              <a:ext uri="{FF2B5EF4-FFF2-40B4-BE49-F238E27FC236}">
                <a16:creationId xmlns:a16="http://schemas.microsoft.com/office/drawing/2014/main" id="{B80FAF77-B826-AC45-AF9F-74EA06F14450}"/>
              </a:ext>
            </a:extLst>
          </p:cNvPr>
          <p:cNvSpPr>
            <a:spLocks noChangeArrowheads="1"/>
          </p:cNvSpPr>
          <p:nvPr/>
        </p:nvSpPr>
        <p:spPr bwMode="auto">
          <a:xfrm>
            <a:off x="1674488" y="2371895"/>
            <a:ext cx="1223942" cy="1220071"/>
          </a:xfrm>
          <a:prstGeom prst="chord">
            <a:avLst>
              <a:gd name="adj1" fmla="val 21387126"/>
              <a:gd name="adj2" fmla="val 16200000"/>
            </a:avLst>
          </a:pr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7" name="Freeform 19">
            <a:extLst>
              <a:ext uri="{FF2B5EF4-FFF2-40B4-BE49-F238E27FC236}">
                <a16:creationId xmlns:a16="http://schemas.microsoft.com/office/drawing/2014/main" id="{3CCD4DC0-63EE-0845-9B7B-505054301B3A}"/>
              </a:ext>
            </a:extLst>
          </p:cNvPr>
          <p:cNvSpPr>
            <a:spLocks noChangeArrowheads="1"/>
          </p:cNvSpPr>
          <p:nvPr/>
        </p:nvSpPr>
        <p:spPr bwMode="auto">
          <a:xfrm>
            <a:off x="5484029" y="2371895"/>
            <a:ext cx="1223942" cy="1220071"/>
          </a:xfrm>
          <a:prstGeom prst="chord">
            <a:avLst>
              <a:gd name="adj1" fmla="val 21387126"/>
              <a:gd name="adj2" fmla="val 16200000"/>
            </a:avLst>
          </a:pr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8" name="Freeform 19">
            <a:extLst>
              <a:ext uri="{FF2B5EF4-FFF2-40B4-BE49-F238E27FC236}">
                <a16:creationId xmlns:a16="http://schemas.microsoft.com/office/drawing/2014/main" id="{6C0B8CBE-D05C-3D4E-8E08-BCFC12A2EA5B}"/>
              </a:ext>
            </a:extLst>
          </p:cNvPr>
          <p:cNvSpPr>
            <a:spLocks noChangeArrowheads="1"/>
          </p:cNvSpPr>
          <p:nvPr/>
        </p:nvSpPr>
        <p:spPr bwMode="auto">
          <a:xfrm>
            <a:off x="9292197" y="2371895"/>
            <a:ext cx="1223942" cy="1220071"/>
          </a:xfrm>
          <a:prstGeom prst="chord">
            <a:avLst>
              <a:gd name="adj1" fmla="val 21387126"/>
              <a:gd name="adj2" fmla="val 16200000"/>
            </a:avLst>
          </a:pr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0" name="Freeform 997">
            <a:extLst>
              <a:ext uri="{FF2B5EF4-FFF2-40B4-BE49-F238E27FC236}">
                <a16:creationId xmlns:a16="http://schemas.microsoft.com/office/drawing/2014/main" id="{C97B35FB-A922-0246-85CF-ECAE5DE2BA37}"/>
              </a:ext>
            </a:extLst>
          </p:cNvPr>
          <p:cNvSpPr>
            <a:spLocks noChangeAspect="1" noChangeArrowheads="1"/>
          </p:cNvSpPr>
          <p:nvPr/>
        </p:nvSpPr>
        <p:spPr bwMode="auto">
          <a:xfrm>
            <a:off x="2050674" y="2746145"/>
            <a:ext cx="471571" cy="471571"/>
          </a:xfrm>
          <a:custGeom>
            <a:avLst/>
            <a:gdLst>
              <a:gd name="T0" fmla="*/ 29870442 w 290153"/>
              <a:gd name="T1" fmla="*/ 56806930 h 290151"/>
              <a:gd name="T2" fmla="*/ 28202015 w 290153"/>
              <a:gd name="T3" fmla="*/ 57521799 h 290151"/>
              <a:gd name="T4" fmla="*/ 10657933 w 290153"/>
              <a:gd name="T5" fmla="*/ 56091716 h 290151"/>
              <a:gd name="T6" fmla="*/ 12062423 w 290153"/>
              <a:gd name="T7" fmla="*/ 57521799 h 290151"/>
              <a:gd name="T8" fmla="*/ 10327256 w 290153"/>
              <a:gd name="T9" fmla="*/ 56806930 h 290151"/>
              <a:gd name="T10" fmla="*/ 49179747 w 290153"/>
              <a:gd name="T11" fmla="*/ 55773792 h 290151"/>
              <a:gd name="T12" fmla="*/ 42925367 w 290153"/>
              <a:gd name="T13" fmla="*/ 57756839 h 290151"/>
              <a:gd name="T14" fmla="*/ 20269834 w 290153"/>
              <a:gd name="T15" fmla="*/ 55773792 h 290151"/>
              <a:gd name="T16" fmla="*/ 19277898 w 290153"/>
              <a:gd name="T17" fmla="*/ 56765300 h 290151"/>
              <a:gd name="T18" fmla="*/ 1873102 w 290153"/>
              <a:gd name="T19" fmla="*/ 55568498 h 290151"/>
              <a:gd name="T20" fmla="*/ 38000911 w 290153"/>
              <a:gd name="T21" fmla="*/ 55568498 h 290151"/>
              <a:gd name="T22" fmla="*/ 4759464 w 290153"/>
              <a:gd name="T23" fmla="*/ 52750984 h 290151"/>
              <a:gd name="T24" fmla="*/ 47768401 w 290153"/>
              <a:gd name="T25" fmla="*/ 31288501 h 290151"/>
              <a:gd name="T26" fmla="*/ 46776723 w 290153"/>
              <a:gd name="T27" fmla="*/ 30296926 h 290151"/>
              <a:gd name="T28" fmla="*/ 31591486 w 290153"/>
              <a:gd name="T29" fmla="*/ 32279869 h 290151"/>
              <a:gd name="T30" fmla="*/ 14223922 w 290153"/>
              <a:gd name="T31" fmla="*/ 22800442 h 290151"/>
              <a:gd name="T32" fmla="*/ 22738072 w 290153"/>
              <a:gd name="T33" fmla="*/ 26539331 h 290151"/>
              <a:gd name="T34" fmla="*/ 13833752 w 290153"/>
              <a:gd name="T35" fmla="*/ 28486496 h 290151"/>
              <a:gd name="T36" fmla="*/ 7506947 w 290153"/>
              <a:gd name="T37" fmla="*/ 31290828 h 290151"/>
              <a:gd name="T38" fmla="*/ 13833752 w 290153"/>
              <a:gd name="T39" fmla="*/ 34095106 h 290151"/>
              <a:gd name="T40" fmla="*/ 22738072 w 290153"/>
              <a:gd name="T41" fmla="*/ 36042294 h 290151"/>
              <a:gd name="T42" fmla="*/ 14223922 w 290153"/>
              <a:gd name="T43" fmla="*/ 39781188 h 290151"/>
              <a:gd name="T44" fmla="*/ 5554396 w 290153"/>
              <a:gd name="T45" fmla="*/ 31991970 h 290151"/>
              <a:gd name="T46" fmla="*/ 14223922 w 290153"/>
              <a:gd name="T47" fmla="*/ 22800442 h 290151"/>
              <a:gd name="T48" fmla="*/ 39985892 w 290153"/>
              <a:gd name="T49" fmla="*/ 23916769 h 290151"/>
              <a:gd name="T50" fmla="*/ 41495626 w 290153"/>
              <a:gd name="T51" fmla="*/ 27211355 h 290151"/>
              <a:gd name="T52" fmla="*/ 39032750 w 290153"/>
              <a:gd name="T53" fmla="*/ 30349196 h 290151"/>
              <a:gd name="T54" fmla="*/ 39985892 w 290153"/>
              <a:gd name="T55" fmla="*/ 39605514 h 290151"/>
              <a:gd name="T56" fmla="*/ 38000043 w 290153"/>
              <a:gd name="T57" fmla="*/ 38585832 h 290151"/>
              <a:gd name="T58" fmla="*/ 36490563 w 290153"/>
              <a:gd name="T59" fmla="*/ 35291046 h 290151"/>
              <a:gd name="T60" fmla="*/ 39032750 w 290153"/>
              <a:gd name="T61" fmla="*/ 32231855 h 290151"/>
              <a:gd name="T62" fmla="*/ 38000043 w 290153"/>
              <a:gd name="T63" fmla="*/ 22975513 h 290151"/>
              <a:gd name="T64" fmla="*/ 27232767 w 290153"/>
              <a:gd name="T65" fmla="*/ 31462967 h 290151"/>
              <a:gd name="T66" fmla="*/ 39014989 w 290153"/>
              <a:gd name="T67" fmla="*/ 19722891 h 290151"/>
              <a:gd name="T68" fmla="*/ 1873102 w 290153"/>
              <a:gd name="T69" fmla="*/ 47976725 h 290151"/>
              <a:gd name="T70" fmla="*/ 38000911 w 290153"/>
              <a:gd name="T71" fmla="*/ 47976725 h 290151"/>
              <a:gd name="T72" fmla="*/ 38000911 w 290153"/>
              <a:gd name="T73" fmla="*/ 17844823 h 290151"/>
              <a:gd name="T74" fmla="*/ 4759464 w 290153"/>
              <a:gd name="T75" fmla="*/ 12052572 h 290151"/>
              <a:gd name="T76" fmla="*/ 50183398 w 290153"/>
              <a:gd name="T77" fmla="*/ 5811353 h 290151"/>
              <a:gd name="T78" fmla="*/ 41998630 w 290153"/>
              <a:gd name="T79" fmla="*/ 5811353 h 290151"/>
              <a:gd name="T80" fmla="*/ 21260772 w 290153"/>
              <a:gd name="T81" fmla="*/ 5811353 h 290151"/>
              <a:gd name="T82" fmla="*/ 20269834 w 290153"/>
              <a:gd name="T83" fmla="*/ 4820301 h 290151"/>
              <a:gd name="T84" fmla="*/ 1873102 w 290153"/>
              <a:gd name="T85" fmla="*/ 11113527 h 290151"/>
              <a:gd name="T86" fmla="*/ 38000911 w 290153"/>
              <a:gd name="T87" fmla="*/ 11113527 h 290151"/>
              <a:gd name="T88" fmla="*/ 7334709 w 290153"/>
              <a:gd name="T89" fmla="*/ 1878520 h 290151"/>
              <a:gd name="T90" fmla="*/ 62919786 w 290153"/>
              <a:gd name="T91" fmla="*/ 2191952 h 290151"/>
              <a:gd name="T92" fmla="*/ 40521848 w 290153"/>
              <a:gd name="T93" fmla="*/ 62925261 h 290151"/>
              <a:gd name="T94" fmla="*/ 60742645 w 290153"/>
              <a:gd name="T95" fmla="*/ 61047011 h 290151"/>
              <a:gd name="T96" fmla="*/ 43010599 w 290153"/>
              <a:gd name="T97" fmla="*/ 52750984 h 290151"/>
              <a:gd name="T98" fmla="*/ 61053395 w 290153"/>
              <a:gd name="T99" fmla="*/ 50872609 h 290151"/>
              <a:gd name="T100" fmla="*/ 42077475 w 290153"/>
              <a:gd name="T101" fmla="*/ 11113527 h 290151"/>
              <a:gd name="T102" fmla="*/ 61053395 w 290153"/>
              <a:gd name="T103" fmla="*/ 2191952 h 290151"/>
              <a:gd name="T104" fmla="*/ 39588733 w 290153"/>
              <a:gd name="T105" fmla="*/ 938509 h 290151"/>
              <a:gd name="T106" fmla="*/ 32694731 w 290153"/>
              <a:gd name="T107" fmla="*/ 0 h 290151"/>
              <a:gd name="T108" fmla="*/ 52591978 w 290153"/>
              <a:gd name="T109" fmla="*/ 31462967 h 290151"/>
              <a:gd name="T110" fmla="*/ 32694731 w 290153"/>
              <a:gd name="T111" fmla="*/ 62925261 h 290151"/>
              <a:gd name="T112" fmla="*/ 0 w 290153"/>
              <a:gd name="T113" fmla="*/ 7278798 h 290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0153" h="290151">
                <a:moveTo>
                  <a:pt x="130053" y="258641"/>
                </a:moveTo>
                <a:cubicBezTo>
                  <a:pt x="131884" y="257175"/>
                  <a:pt x="134815" y="257175"/>
                  <a:pt x="136647" y="258641"/>
                </a:cubicBezTo>
                <a:cubicBezTo>
                  <a:pt x="137013" y="259373"/>
                  <a:pt x="137746" y="260839"/>
                  <a:pt x="137746" y="261938"/>
                </a:cubicBezTo>
                <a:cubicBezTo>
                  <a:pt x="137746" y="263037"/>
                  <a:pt x="137013" y="264136"/>
                  <a:pt x="136647" y="265235"/>
                </a:cubicBezTo>
                <a:cubicBezTo>
                  <a:pt x="135548" y="265968"/>
                  <a:pt x="134449" y="266334"/>
                  <a:pt x="133350" y="266334"/>
                </a:cubicBezTo>
                <a:cubicBezTo>
                  <a:pt x="131884" y="266334"/>
                  <a:pt x="130785" y="265968"/>
                  <a:pt x="130053" y="265235"/>
                </a:cubicBezTo>
                <a:cubicBezTo>
                  <a:pt x="129320" y="264136"/>
                  <a:pt x="128587" y="263037"/>
                  <a:pt x="128587" y="261938"/>
                </a:cubicBezTo>
                <a:cubicBezTo>
                  <a:pt x="128587" y="260839"/>
                  <a:pt x="129320" y="259373"/>
                  <a:pt x="130053" y="258641"/>
                </a:cubicBezTo>
                <a:close/>
                <a:moveTo>
                  <a:pt x="49149" y="258641"/>
                </a:moveTo>
                <a:cubicBezTo>
                  <a:pt x="51054" y="257175"/>
                  <a:pt x="53721" y="257175"/>
                  <a:pt x="55626" y="258641"/>
                </a:cubicBezTo>
                <a:cubicBezTo>
                  <a:pt x="56388" y="259373"/>
                  <a:pt x="56769" y="260839"/>
                  <a:pt x="56769" y="261938"/>
                </a:cubicBezTo>
                <a:cubicBezTo>
                  <a:pt x="56769" y="263037"/>
                  <a:pt x="56388" y="264136"/>
                  <a:pt x="55626" y="265235"/>
                </a:cubicBezTo>
                <a:cubicBezTo>
                  <a:pt x="54864" y="265968"/>
                  <a:pt x="53340" y="266334"/>
                  <a:pt x="52578" y="266334"/>
                </a:cubicBezTo>
                <a:cubicBezTo>
                  <a:pt x="51054" y="266334"/>
                  <a:pt x="49911" y="265968"/>
                  <a:pt x="49149" y="265235"/>
                </a:cubicBezTo>
                <a:cubicBezTo>
                  <a:pt x="48006" y="264136"/>
                  <a:pt x="47625" y="263037"/>
                  <a:pt x="47625" y="261938"/>
                </a:cubicBezTo>
                <a:cubicBezTo>
                  <a:pt x="47625" y="260839"/>
                  <a:pt x="48006" y="259373"/>
                  <a:pt x="49149" y="258641"/>
                </a:cubicBezTo>
                <a:close/>
                <a:moveTo>
                  <a:pt x="197948" y="257175"/>
                </a:moveTo>
                <a:lnTo>
                  <a:pt x="226790" y="257175"/>
                </a:lnTo>
                <a:cubicBezTo>
                  <a:pt x="229639" y="257175"/>
                  <a:pt x="231419" y="259080"/>
                  <a:pt x="231419" y="261747"/>
                </a:cubicBezTo>
                <a:cubicBezTo>
                  <a:pt x="231419" y="264033"/>
                  <a:pt x="229639" y="266319"/>
                  <a:pt x="226790" y="266319"/>
                </a:cubicBezTo>
                <a:lnTo>
                  <a:pt x="197948" y="266319"/>
                </a:lnTo>
                <a:cubicBezTo>
                  <a:pt x="195812" y="266319"/>
                  <a:pt x="193675" y="264033"/>
                  <a:pt x="193675" y="261747"/>
                </a:cubicBezTo>
                <a:cubicBezTo>
                  <a:pt x="193675" y="259080"/>
                  <a:pt x="195812" y="257175"/>
                  <a:pt x="197948" y="257175"/>
                </a:cubicBezTo>
                <a:close/>
                <a:moveTo>
                  <a:pt x="93472" y="257175"/>
                </a:moveTo>
                <a:cubicBezTo>
                  <a:pt x="96139" y="257175"/>
                  <a:pt x="98044" y="259080"/>
                  <a:pt x="98044" y="261747"/>
                </a:cubicBezTo>
                <a:cubicBezTo>
                  <a:pt x="98044" y="264033"/>
                  <a:pt x="96139" y="266319"/>
                  <a:pt x="93472" y="266319"/>
                </a:cubicBezTo>
                <a:cubicBezTo>
                  <a:pt x="91186" y="266319"/>
                  <a:pt x="88900" y="264033"/>
                  <a:pt x="88900" y="261747"/>
                </a:cubicBezTo>
                <a:cubicBezTo>
                  <a:pt x="88900" y="259080"/>
                  <a:pt x="91186" y="257175"/>
                  <a:pt x="93472" y="257175"/>
                </a:cubicBezTo>
                <a:close/>
                <a:moveTo>
                  <a:pt x="8636" y="238906"/>
                </a:moveTo>
                <a:lnTo>
                  <a:pt x="8636" y="256228"/>
                </a:lnTo>
                <a:cubicBezTo>
                  <a:pt x="8636" y="269942"/>
                  <a:pt x="20150" y="281490"/>
                  <a:pt x="33824" y="281490"/>
                </a:cubicBezTo>
                <a:lnTo>
                  <a:pt x="150770" y="281490"/>
                </a:lnTo>
                <a:cubicBezTo>
                  <a:pt x="164444" y="281490"/>
                  <a:pt x="175239" y="269942"/>
                  <a:pt x="175239" y="256228"/>
                </a:cubicBezTo>
                <a:lnTo>
                  <a:pt x="175239" y="238906"/>
                </a:lnTo>
                <a:cubicBezTo>
                  <a:pt x="171640" y="241432"/>
                  <a:pt x="167322" y="243236"/>
                  <a:pt x="162285" y="243236"/>
                </a:cubicBezTo>
                <a:lnTo>
                  <a:pt x="21950" y="243236"/>
                </a:lnTo>
                <a:cubicBezTo>
                  <a:pt x="17272" y="243236"/>
                  <a:pt x="12594" y="241432"/>
                  <a:pt x="8636" y="238906"/>
                </a:cubicBezTo>
                <a:close/>
                <a:moveTo>
                  <a:pt x="215709" y="139700"/>
                </a:moveTo>
                <a:cubicBezTo>
                  <a:pt x="218376" y="139700"/>
                  <a:pt x="220281" y="141605"/>
                  <a:pt x="220281" y="144272"/>
                </a:cubicBezTo>
                <a:cubicBezTo>
                  <a:pt x="220281" y="146939"/>
                  <a:pt x="218376" y="148844"/>
                  <a:pt x="215709" y="148844"/>
                </a:cubicBezTo>
                <a:cubicBezTo>
                  <a:pt x="213423" y="148844"/>
                  <a:pt x="211137" y="146939"/>
                  <a:pt x="211137" y="144272"/>
                </a:cubicBezTo>
                <a:cubicBezTo>
                  <a:pt x="211137" y="141605"/>
                  <a:pt x="213423" y="139700"/>
                  <a:pt x="215709" y="139700"/>
                </a:cubicBezTo>
                <a:close/>
                <a:moveTo>
                  <a:pt x="145683" y="139700"/>
                </a:moveTo>
                <a:cubicBezTo>
                  <a:pt x="148248" y="139700"/>
                  <a:pt x="150446" y="141605"/>
                  <a:pt x="150446" y="144272"/>
                </a:cubicBezTo>
                <a:cubicBezTo>
                  <a:pt x="150446" y="146939"/>
                  <a:pt x="148248" y="148844"/>
                  <a:pt x="145683" y="148844"/>
                </a:cubicBezTo>
                <a:cubicBezTo>
                  <a:pt x="143485" y="148844"/>
                  <a:pt x="141287" y="146939"/>
                  <a:pt x="141287" y="144272"/>
                </a:cubicBezTo>
                <a:cubicBezTo>
                  <a:pt x="141287" y="141605"/>
                  <a:pt x="143485" y="139700"/>
                  <a:pt x="145683" y="139700"/>
                </a:cubicBezTo>
                <a:close/>
                <a:moveTo>
                  <a:pt x="65594" y="105134"/>
                </a:moveTo>
                <a:cubicBezTo>
                  <a:pt x="67035" y="105853"/>
                  <a:pt x="68115" y="107648"/>
                  <a:pt x="68115" y="109085"/>
                </a:cubicBezTo>
                <a:lnTo>
                  <a:pt x="68115" y="122374"/>
                </a:lnTo>
                <a:lnTo>
                  <a:pt x="104855" y="122374"/>
                </a:lnTo>
                <a:cubicBezTo>
                  <a:pt x="107016" y="122374"/>
                  <a:pt x="109177" y="124170"/>
                  <a:pt x="109177" y="126684"/>
                </a:cubicBezTo>
                <a:cubicBezTo>
                  <a:pt x="109177" y="129198"/>
                  <a:pt x="107016" y="131353"/>
                  <a:pt x="104855" y="131353"/>
                </a:cubicBezTo>
                <a:lnTo>
                  <a:pt x="63793" y="131353"/>
                </a:lnTo>
                <a:cubicBezTo>
                  <a:pt x="61632" y="131353"/>
                  <a:pt x="59471" y="129198"/>
                  <a:pt x="59471" y="126684"/>
                </a:cubicBezTo>
                <a:lnTo>
                  <a:pt x="59471" y="119860"/>
                </a:lnTo>
                <a:lnTo>
                  <a:pt x="34618" y="144283"/>
                </a:lnTo>
                <a:lnTo>
                  <a:pt x="59471" y="168706"/>
                </a:lnTo>
                <a:lnTo>
                  <a:pt x="59471" y="161882"/>
                </a:lnTo>
                <a:cubicBezTo>
                  <a:pt x="59471" y="159368"/>
                  <a:pt x="61632" y="157213"/>
                  <a:pt x="63793" y="157213"/>
                </a:cubicBezTo>
                <a:lnTo>
                  <a:pt x="104855" y="157213"/>
                </a:lnTo>
                <a:cubicBezTo>
                  <a:pt x="107016" y="157213"/>
                  <a:pt x="109177" y="159368"/>
                  <a:pt x="109177" y="161882"/>
                </a:cubicBezTo>
                <a:cubicBezTo>
                  <a:pt x="109177" y="164037"/>
                  <a:pt x="107016" y="166192"/>
                  <a:pt x="104855" y="166192"/>
                </a:cubicBezTo>
                <a:lnTo>
                  <a:pt x="68115" y="166192"/>
                </a:lnTo>
                <a:lnTo>
                  <a:pt x="68115" y="179481"/>
                </a:lnTo>
                <a:cubicBezTo>
                  <a:pt x="68115" y="180918"/>
                  <a:pt x="67035" y="182714"/>
                  <a:pt x="65594" y="183432"/>
                </a:cubicBezTo>
                <a:cubicBezTo>
                  <a:pt x="64874" y="183432"/>
                  <a:pt x="64513" y="183791"/>
                  <a:pt x="63793" y="183791"/>
                </a:cubicBezTo>
                <a:cubicBezTo>
                  <a:pt x="62713" y="183791"/>
                  <a:pt x="61632" y="183073"/>
                  <a:pt x="60551" y="182354"/>
                </a:cubicBezTo>
                <a:lnTo>
                  <a:pt x="25613" y="147516"/>
                </a:lnTo>
                <a:cubicBezTo>
                  <a:pt x="23812" y="145361"/>
                  <a:pt x="23812" y="142847"/>
                  <a:pt x="25613" y="141051"/>
                </a:cubicBezTo>
                <a:lnTo>
                  <a:pt x="60551" y="106212"/>
                </a:lnTo>
                <a:cubicBezTo>
                  <a:pt x="61992" y="104775"/>
                  <a:pt x="63793" y="104775"/>
                  <a:pt x="65594" y="105134"/>
                </a:cubicBezTo>
                <a:close/>
                <a:moveTo>
                  <a:pt x="179998" y="101600"/>
                </a:moveTo>
                <a:cubicBezTo>
                  <a:pt x="182196" y="101600"/>
                  <a:pt x="184394" y="103770"/>
                  <a:pt x="184394" y="105941"/>
                </a:cubicBezTo>
                <a:lnTo>
                  <a:pt x="184394" y="110281"/>
                </a:lnTo>
                <a:cubicBezTo>
                  <a:pt x="191355" y="111728"/>
                  <a:pt x="196850" y="116068"/>
                  <a:pt x="199780" y="122218"/>
                </a:cubicBezTo>
                <a:cubicBezTo>
                  <a:pt x="200513" y="124388"/>
                  <a:pt x="199414" y="126920"/>
                  <a:pt x="197216" y="128005"/>
                </a:cubicBezTo>
                <a:cubicBezTo>
                  <a:pt x="195018" y="129090"/>
                  <a:pt x="192454" y="128005"/>
                  <a:pt x="191355" y="125473"/>
                </a:cubicBezTo>
                <a:cubicBezTo>
                  <a:pt x="189523" y="121494"/>
                  <a:pt x="185127" y="118962"/>
                  <a:pt x="179998" y="118962"/>
                </a:cubicBezTo>
                <a:cubicBezTo>
                  <a:pt x="173037" y="118962"/>
                  <a:pt x="167542" y="123303"/>
                  <a:pt x="167542" y="129090"/>
                </a:cubicBezTo>
                <a:cubicBezTo>
                  <a:pt x="167542" y="136324"/>
                  <a:pt x="171572" y="139941"/>
                  <a:pt x="179998" y="139941"/>
                </a:cubicBezTo>
                <a:cubicBezTo>
                  <a:pt x="195751" y="139941"/>
                  <a:pt x="201246" y="149708"/>
                  <a:pt x="201246" y="159112"/>
                </a:cubicBezTo>
                <a:cubicBezTo>
                  <a:pt x="201246" y="168516"/>
                  <a:pt x="193919" y="176474"/>
                  <a:pt x="184394" y="178283"/>
                </a:cubicBezTo>
                <a:lnTo>
                  <a:pt x="184394" y="182623"/>
                </a:lnTo>
                <a:cubicBezTo>
                  <a:pt x="184394" y="184793"/>
                  <a:pt x="182196" y="186964"/>
                  <a:pt x="179998" y="186964"/>
                </a:cubicBezTo>
                <a:cubicBezTo>
                  <a:pt x="177434" y="186964"/>
                  <a:pt x="175236" y="184793"/>
                  <a:pt x="175236" y="182623"/>
                </a:cubicBezTo>
                <a:lnTo>
                  <a:pt x="175236" y="177921"/>
                </a:lnTo>
                <a:cubicBezTo>
                  <a:pt x="168275" y="176836"/>
                  <a:pt x="162780" y="172495"/>
                  <a:pt x="160215" y="166346"/>
                </a:cubicBezTo>
                <a:cubicBezTo>
                  <a:pt x="159116" y="164176"/>
                  <a:pt x="160215" y="161644"/>
                  <a:pt x="162780" y="160559"/>
                </a:cubicBezTo>
                <a:cubicBezTo>
                  <a:pt x="164612" y="159474"/>
                  <a:pt x="167542" y="160559"/>
                  <a:pt x="168275" y="162729"/>
                </a:cubicBezTo>
                <a:cubicBezTo>
                  <a:pt x="170107" y="167070"/>
                  <a:pt x="174869" y="169963"/>
                  <a:pt x="179998" y="169963"/>
                </a:cubicBezTo>
                <a:cubicBezTo>
                  <a:pt x="186592" y="169963"/>
                  <a:pt x="192087" y="165261"/>
                  <a:pt x="192087" y="159112"/>
                </a:cubicBezTo>
                <a:cubicBezTo>
                  <a:pt x="192087" y="152239"/>
                  <a:pt x="188057" y="148622"/>
                  <a:pt x="179998" y="148622"/>
                </a:cubicBezTo>
                <a:cubicBezTo>
                  <a:pt x="164245" y="148622"/>
                  <a:pt x="158750" y="138856"/>
                  <a:pt x="158750" y="129090"/>
                </a:cubicBezTo>
                <a:cubicBezTo>
                  <a:pt x="158750" y="120047"/>
                  <a:pt x="166077" y="112090"/>
                  <a:pt x="175236" y="110281"/>
                </a:cubicBezTo>
                <a:lnTo>
                  <a:pt x="175236" y="105941"/>
                </a:lnTo>
                <a:cubicBezTo>
                  <a:pt x="175236" y="103770"/>
                  <a:pt x="177434" y="101600"/>
                  <a:pt x="179998" y="101600"/>
                </a:cubicBezTo>
                <a:close/>
                <a:moveTo>
                  <a:pt x="179916" y="90943"/>
                </a:moveTo>
                <a:cubicBezTo>
                  <a:pt x="150050" y="90943"/>
                  <a:pt x="125582" y="115122"/>
                  <a:pt x="125582" y="145076"/>
                </a:cubicBezTo>
                <a:cubicBezTo>
                  <a:pt x="125582" y="175029"/>
                  <a:pt x="150050" y="199569"/>
                  <a:pt x="179916" y="199569"/>
                </a:cubicBezTo>
                <a:cubicBezTo>
                  <a:pt x="209783" y="199569"/>
                  <a:pt x="233891" y="175029"/>
                  <a:pt x="233891" y="145076"/>
                </a:cubicBezTo>
                <a:cubicBezTo>
                  <a:pt x="233891" y="115122"/>
                  <a:pt x="209783" y="90943"/>
                  <a:pt x="179916" y="90943"/>
                </a:cubicBezTo>
                <a:close/>
                <a:moveTo>
                  <a:pt x="21950" y="55576"/>
                </a:moveTo>
                <a:cubicBezTo>
                  <a:pt x="14753" y="55576"/>
                  <a:pt x="8636" y="61711"/>
                  <a:pt x="8636" y="68929"/>
                </a:cubicBezTo>
                <a:lnTo>
                  <a:pt x="8636" y="221222"/>
                </a:lnTo>
                <a:cubicBezTo>
                  <a:pt x="8636" y="228801"/>
                  <a:pt x="14753" y="234575"/>
                  <a:pt x="21950" y="234575"/>
                </a:cubicBezTo>
                <a:lnTo>
                  <a:pt x="162285" y="234575"/>
                </a:lnTo>
                <a:cubicBezTo>
                  <a:pt x="169481" y="234575"/>
                  <a:pt x="175239" y="228801"/>
                  <a:pt x="175239" y="221222"/>
                </a:cubicBezTo>
                <a:lnTo>
                  <a:pt x="175239" y="207870"/>
                </a:lnTo>
                <a:cubicBezTo>
                  <a:pt x="142854" y="205344"/>
                  <a:pt x="116946" y="178277"/>
                  <a:pt x="116946" y="145076"/>
                </a:cubicBezTo>
                <a:cubicBezTo>
                  <a:pt x="116946" y="111874"/>
                  <a:pt x="142854" y="84447"/>
                  <a:pt x="175239" y="82282"/>
                </a:cubicBezTo>
                <a:lnTo>
                  <a:pt x="175239" y="68929"/>
                </a:lnTo>
                <a:cubicBezTo>
                  <a:pt x="175239" y="61711"/>
                  <a:pt x="169481" y="55576"/>
                  <a:pt x="162285" y="55576"/>
                </a:cubicBezTo>
                <a:lnTo>
                  <a:pt x="21950" y="55576"/>
                </a:lnTo>
                <a:close/>
                <a:moveTo>
                  <a:pt x="197948" y="22225"/>
                </a:moveTo>
                <a:lnTo>
                  <a:pt x="226790" y="22225"/>
                </a:lnTo>
                <a:cubicBezTo>
                  <a:pt x="229639" y="22225"/>
                  <a:pt x="231419" y="24130"/>
                  <a:pt x="231419" y="26797"/>
                </a:cubicBezTo>
                <a:cubicBezTo>
                  <a:pt x="231419" y="29464"/>
                  <a:pt x="229639" y="31369"/>
                  <a:pt x="226790" y="31369"/>
                </a:cubicBezTo>
                <a:lnTo>
                  <a:pt x="197948" y="31369"/>
                </a:lnTo>
                <a:cubicBezTo>
                  <a:pt x="195812" y="31369"/>
                  <a:pt x="193675" y="29464"/>
                  <a:pt x="193675" y="26797"/>
                </a:cubicBezTo>
                <a:cubicBezTo>
                  <a:pt x="193675" y="24130"/>
                  <a:pt x="195812" y="22225"/>
                  <a:pt x="197948" y="22225"/>
                </a:cubicBezTo>
                <a:close/>
                <a:moveTo>
                  <a:pt x="93472" y="22225"/>
                </a:moveTo>
                <a:cubicBezTo>
                  <a:pt x="96139" y="22225"/>
                  <a:pt x="98044" y="24130"/>
                  <a:pt x="98044" y="26797"/>
                </a:cubicBezTo>
                <a:cubicBezTo>
                  <a:pt x="98044" y="29464"/>
                  <a:pt x="96139" y="31369"/>
                  <a:pt x="93472" y="31369"/>
                </a:cubicBezTo>
                <a:cubicBezTo>
                  <a:pt x="91186" y="31369"/>
                  <a:pt x="88900" y="29464"/>
                  <a:pt x="88900" y="26797"/>
                </a:cubicBezTo>
                <a:cubicBezTo>
                  <a:pt x="88900" y="24130"/>
                  <a:pt x="91186" y="22225"/>
                  <a:pt x="93472" y="22225"/>
                </a:cubicBezTo>
                <a:close/>
                <a:moveTo>
                  <a:pt x="33824" y="8661"/>
                </a:moveTo>
                <a:cubicBezTo>
                  <a:pt x="20150" y="8661"/>
                  <a:pt x="8636" y="20209"/>
                  <a:pt x="8636" y="33562"/>
                </a:cubicBezTo>
                <a:lnTo>
                  <a:pt x="8636" y="51245"/>
                </a:lnTo>
                <a:cubicBezTo>
                  <a:pt x="12594" y="48719"/>
                  <a:pt x="17272" y="46915"/>
                  <a:pt x="21950" y="46915"/>
                </a:cubicBezTo>
                <a:lnTo>
                  <a:pt x="162285" y="46915"/>
                </a:lnTo>
                <a:cubicBezTo>
                  <a:pt x="167322" y="46915"/>
                  <a:pt x="171640" y="48719"/>
                  <a:pt x="175239" y="51245"/>
                </a:cubicBezTo>
                <a:lnTo>
                  <a:pt x="175239" y="33562"/>
                </a:lnTo>
                <a:cubicBezTo>
                  <a:pt x="175239" y="20209"/>
                  <a:pt x="164444" y="8661"/>
                  <a:pt x="150770" y="8661"/>
                </a:cubicBezTo>
                <a:lnTo>
                  <a:pt x="33824" y="8661"/>
                </a:lnTo>
                <a:close/>
                <a:moveTo>
                  <a:pt x="186866" y="0"/>
                </a:moveTo>
                <a:lnTo>
                  <a:pt x="280112" y="0"/>
                </a:lnTo>
                <a:cubicBezTo>
                  <a:pt x="285491" y="0"/>
                  <a:pt x="290153" y="4691"/>
                  <a:pt x="290153" y="10105"/>
                </a:cubicBezTo>
                <a:lnTo>
                  <a:pt x="290153" y="280047"/>
                </a:lnTo>
                <a:cubicBezTo>
                  <a:pt x="290153" y="285460"/>
                  <a:pt x="285491" y="290151"/>
                  <a:pt x="280112" y="290151"/>
                </a:cubicBezTo>
                <a:lnTo>
                  <a:pt x="186866" y="290151"/>
                </a:lnTo>
                <a:cubicBezTo>
                  <a:pt x="184355" y="290151"/>
                  <a:pt x="182562" y="287986"/>
                  <a:pt x="182562" y="285821"/>
                </a:cubicBezTo>
                <a:cubicBezTo>
                  <a:pt x="182562" y="283295"/>
                  <a:pt x="184355" y="281490"/>
                  <a:pt x="186866" y="281490"/>
                </a:cubicBezTo>
                <a:lnTo>
                  <a:pt x="280112" y="281490"/>
                </a:lnTo>
                <a:cubicBezTo>
                  <a:pt x="280829" y="281490"/>
                  <a:pt x="281546" y="280768"/>
                  <a:pt x="281546" y="280047"/>
                </a:cubicBezTo>
                <a:lnTo>
                  <a:pt x="281546" y="243236"/>
                </a:lnTo>
                <a:lnTo>
                  <a:pt x="198342" y="243236"/>
                </a:lnTo>
                <a:cubicBezTo>
                  <a:pt x="196190" y="243236"/>
                  <a:pt x="194039" y="241432"/>
                  <a:pt x="194039" y="238906"/>
                </a:cubicBezTo>
                <a:cubicBezTo>
                  <a:pt x="194039" y="236380"/>
                  <a:pt x="196190" y="234575"/>
                  <a:pt x="198342" y="234575"/>
                </a:cubicBezTo>
                <a:lnTo>
                  <a:pt x="281546" y="234575"/>
                </a:lnTo>
                <a:lnTo>
                  <a:pt x="281546" y="55576"/>
                </a:lnTo>
                <a:lnTo>
                  <a:pt x="198342" y="55576"/>
                </a:lnTo>
                <a:cubicBezTo>
                  <a:pt x="196190" y="55576"/>
                  <a:pt x="194039" y="53772"/>
                  <a:pt x="194039" y="51245"/>
                </a:cubicBezTo>
                <a:cubicBezTo>
                  <a:pt x="194039" y="48719"/>
                  <a:pt x="196190" y="46915"/>
                  <a:pt x="198342" y="46915"/>
                </a:cubicBezTo>
                <a:lnTo>
                  <a:pt x="281546" y="46915"/>
                </a:lnTo>
                <a:lnTo>
                  <a:pt x="281546" y="10105"/>
                </a:lnTo>
                <a:cubicBezTo>
                  <a:pt x="281546" y="9383"/>
                  <a:pt x="280829" y="8661"/>
                  <a:pt x="280112" y="8661"/>
                </a:cubicBezTo>
                <a:lnTo>
                  <a:pt x="186866" y="8661"/>
                </a:lnTo>
                <a:cubicBezTo>
                  <a:pt x="184355" y="8661"/>
                  <a:pt x="182562" y="6857"/>
                  <a:pt x="182562" y="4330"/>
                </a:cubicBezTo>
                <a:cubicBezTo>
                  <a:pt x="182562" y="2165"/>
                  <a:pt x="184355" y="0"/>
                  <a:pt x="186866" y="0"/>
                </a:cubicBezTo>
                <a:close/>
                <a:moveTo>
                  <a:pt x="33824" y="0"/>
                </a:moveTo>
                <a:lnTo>
                  <a:pt x="150770" y="0"/>
                </a:lnTo>
                <a:cubicBezTo>
                  <a:pt x="169121" y="0"/>
                  <a:pt x="184234" y="15157"/>
                  <a:pt x="184234" y="33562"/>
                </a:cubicBezTo>
                <a:lnTo>
                  <a:pt x="184234" y="82282"/>
                </a:lnTo>
                <a:cubicBezTo>
                  <a:pt x="216619" y="84447"/>
                  <a:pt x="242527" y="111874"/>
                  <a:pt x="242527" y="145076"/>
                </a:cubicBezTo>
                <a:cubicBezTo>
                  <a:pt x="242527" y="178277"/>
                  <a:pt x="216619" y="205344"/>
                  <a:pt x="184234" y="207870"/>
                </a:cubicBezTo>
                <a:lnTo>
                  <a:pt x="184234" y="256228"/>
                </a:lnTo>
                <a:cubicBezTo>
                  <a:pt x="184234" y="274994"/>
                  <a:pt x="169121" y="290151"/>
                  <a:pt x="150770" y="290151"/>
                </a:cubicBezTo>
                <a:lnTo>
                  <a:pt x="33824" y="290151"/>
                </a:lnTo>
                <a:cubicBezTo>
                  <a:pt x="15113" y="290151"/>
                  <a:pt x="0" y="274994"/>
                  <a:pt x="0" y="256228"/>
                </a:cubicBezTo>
                <a:lnTo>
                  <a:pt x="0" y="33562"/>
                </a:lnTo>
                <a:cubicBezTo>
                  <a:pt x="0" y="15157"/>
                  <a:pt x="15113" y="0"/>
                  <a:pt x="33824"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a:p>
        </p:txBody>
      </p:sp>
      <p:sp>
        <p:nvSpPr>
          <p:cNvPr id="31" name="Freeform 996">
            <a:extLst>
              <a:ext uri="{FF2B5EF4-FFF2-40B4-BE49-F238E27FC236}">
                <a16:creationId xmlns:a16="http://schemas.microsoft.com/office/drawing/2014/main" id="{43FDB785-851D-CC42-81A0-112490ACCC92}"/>
              </a:ext>
            </a:extLst>
          </p:cNvPr>
          <p:cNvSpPr>
            <a:spLocks noChangeAspect="1" noChangeArrowheads="1"/>
          </p:cNvSpPr>
          <p:nvPr/>
        </p:nvSpPr>
        <p:spPr bwMode="auto">
          <a:xfrm>
            <a:off x="5880100" y="2746145"/>
            <a:ext cx="431800" cy="471571"/>
          </a:xfrm>
          <a:custGeom>
            <a:avLst/>
            <a:gdLst>
              <a:gd name="T0" fmla="*/ 32437331 w 267017"/>
              <a:gd name="T1" fmla="*/ 25862517 h 290151"/>
              <a:gd name="T2" fmla="*/ 30564467 w 267017"/>
              <a:gd name="T3" fmla="*/ 25862517 h 290151"/>
              <a:gd name="T4" fmla="*/ 17158302 w 267017"/>
              <a:gd name="T5" fmla="*/ 24788421 h 290151"/>
              <a:gd name="T6" fmla="*/ 17158302 w 267017"/>
              <a:gd name="T7" fmla="*/ 26771477 h 290151"/>
              <a:gd name="T8" fmla="*/ 17158302 w 267017"/>
              <a:gd name="T9" fmla="*/ 24788421 h 290151"/>
              <a:gd name="T10" fmla="*/ 32813845 w 267017"/>
              <a:gd name="T11" fmla="*/ 16839060 h 290151"/>
              <a:gd name="T12" fmla="*/ 32159665 w 267017"/>
              <a:gd name="T13" fmla="*/ 34694181 h 290151"/>
              <a:gd name="T14" fmla="*/ 31505516 w 267017"/>
              <a:gd name="T15" fmla="*/ 33049854 h 290151"/>
              <a:gd name="T16" fmla="*/ 31505516 w 267017"/>
              <a:gd name="T17" fmla="*/ 16839060 h 290151"/>
              <a:gd name="T18" fmla="*/ 17447095 w 267017"/>
              <a:gd name="T19" fmla="*/ 16839060 h 290151"/>
              <a:gd name="T20" fmla="*/ 17447095 w 267017"/>
              <a:gd name="T21" fmla="*/ 33049854 h 290151"/>
              <a:gd name="T22" fmla="*/ 16793147 w 267017"/>
              <a:gd name="T23" fmla="*/ 34694181 h 290151"/>
              <a:gd name="T24" fmla="*/ 16211645 w 267017"/>
              <a:gd name="T25" fmla="*/ 16839060 h 290151"/>
              <a:gd name="T26" fmla="*/ 25237751 w 267017"/>
              <a:gd name="T27" fmla="*/ 16845466 h 290151"/>
              <a:gd name="T28" fmla="*/ 28568437 w 267017"/>
              <a:gd name="T29" fmla="*/ 20568435 h 290151"/>
              <a:gd name="T30" fmla="*/ 26865911 w 267017"/>
              <a:gd name="T31" fmla="*/ 21344211 h 290151"/>
              <a:gd name="T32" fmla="*/ 21610640 w 267017"/>
              <a:gd name="T33" fmla="*/ 22197506 h 290151"/>
              <a:gd name="T34" fmla="*/ 28864728 w 267017"/>
              <a:gd name="T35" fmla="*/ 29100700 h 290151"/>
              <a:gd name="T36" fmla="*/ 25237751 w 267017"/>
              <a:gd name="T37" fmla="*/ 34452837 h 290151"/>
              <a:gd name="T38" fmla="*/ 23387158 w 267017"/>
              <a:gd name="T39" fmla="*/ 34452837 h 290151"/>
              <a:gd name="T40" fmla="*/ 20130491 w 267017"/>
              <a:gd name="T41" fmla="*/ 30729527 h 290151"/>
              <a:gd name="T42" fmla="*/ 21758669 w 267017"/>
              <a:gd name="T43" fmla="*/ 29954018 h 290151"/>
              <a:gd name="T44" fmla="*/ 27088321 w 267017"/>
              <a:gd name="T45" fmla="*/ 29100700 h 290151"/>
              <a:gd name="T46" fmla="*/ 19834217 w 267017"/>
              <a:gd name="T47" fmla="*/ 22197506 h 290151"/>
              <a:gd name="T48" fmla="*/ 23387158 w 267017"/>
              <a:gd name="T49" fmla="*/ 16845466 h 290151"/>
              <a:gd name="T50" fmla="*/ 24549105 w 267017"/>
              <a:gd name="T51" fmla="*/ 9442289 h 290151"/>
              <a:gd name="T52" fmla="*/ 24549105 w 267017"/>
              <a:gd name="T53" fmla="*/ 41672391 h 290151"/>
              <a:gd name="T54" fmla="*/ 32422264 w 267017"/>
              <a:gd name="T55" fmla="*/ 39570416 h 290151"/>
              <a:gd name="T56" fmla="*/ 39780314 w 267017"/>
              <a:gd name="T57" fmla="*/ 44630506 h 290151"/>
              <a:gd name="T58" fmla="*/ 24549105 w 267017"/>
              <a:gd name="T59" fmla="*/ 9442289 h 290151"/>
              <a:gd name="T60" fmla="*/ 41546062 w 267017"/>
              <a:gd name="T61" fmla="*/ 25635193 h 290151"/>
              <a:gd name="T62" fmla="*/ 41104640 w 267017"/>
              <a:gd name="T63" fmla="*/ 47277601 h 290151"/>
              <a:gd name="T64" fmla="*/ 40148157 w 267017"/>
              <a:gd name="T65" fmla="*/ 47199355 h 290151"/>
              <a:gd name="T66" fmla="*/ 24549105 w 267017"/>
              <a:gd name="T67" fmla="*/ 43618655 h 290151"/>
              <a:gd name="T68" fmla="*/ 24549105 w 267017"/>
              <a:gd name="T69" fmla="*/ 7574506 h 290151"/>
              <a:gd name="T70" fmla="*/ 48681605 w 267017"/>
              <a:gd name="T71" fmla="*/ 25749313 h 290151"/>
              <a:gd name="T72" fmla="*/ 54656085 w 267017"/>
              <a:gd name="T73" fmla="*/ 37802068 h 290151"/>
              <a:gd name="T74" fmla="*/ 48607725 w 267017"/>
              <a:gd name="T75" fmla="*/ 42341729 h 290151"/>
              <a:gd name="T76" fmla="*/ 39240207 w 267017"/>
              <a:gd name="T77" fmla="*/ 55177407 h 290151"/>
              <a:gd name="T78" fmla="*/ 37027412 w 267017"/>
              <a:gd name="T79" fmla="*/ 61986269 h 290151"/>
              <a:gd name="T80" fmla="*/ 35257229 w 267017"/>
              <a:gd name="T81" fmla="*/ 61986269 h 290151"/>
              <a:gd name="T82" fmla="*/ 39240207 w 267017"/>
              <a:gd name="T83" fmla="*/ 53298983 h 290151"/>
              <a:gd name="T84" fmla="*/ 46689949 w 267017"/>
              <a:gd name="T85" fmla="*/ 41793867 h 290151"/>
              <a:gd name="T86" fmla="*/ 52148241 w 267017"/>
              <a:gd name="T87" fmla="*/ 38350213 h 290151"/>
              <a:gd name="T88" fmla="*/ 52148241 w 267017"/>
              <a:gd name="T89" fmla="*/ 35532628 h 290151"/>
              <a:gd name="T90" fmla="*/ 46837368 w 267017"/>
              <a:gd name="T91" fmla="*/ 25827662 h 290151"/>
              <a:gd name="T92" fmla="*/ 1770592 w 267017"/>
              <a:gd name="T93" fmla="*/ 25827662 h 290151"/>
              <a:gd name="T94" fmla="*/ 4720939 w 267017"/>
              <a:gd name="T95" fmla="*/ 37724109 h 290151"/>
              <a:gd name="T96" fmla="*/ 10547663 w 267017"/>
              <a:gd name="T97" fmla="*/ 48289704 h 290151"/>
              <a:gd name="T98" fmla="*/ 11727545 w 267017"/>
              <a:gd name="T99" fmla="*/ 62925261 h 290151"/>
              <a:gd name="T100" fmla="*/ 8998688 w 267017"/>
              <a:gd name="T101" fmla="*/ 49072616 h 290151"/>
              <a:gd name="T102" fmla="*/ 3245112 w 267017"/>
              <a:gd name="T103" fmla="*/ 38741449 h 290151"/>
              <a:gd name="T104" fmla="*/ 0 w 267017"/>
              <a:gd name="T105" fmla="*/ 25827662 h 2901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67017" h="290151">
                <a:moveTo>
                  <a:pt x="153797" y="114300"/>
                </a:moveTo>
                <a:cubicBezTo>
                  <a:pt x="156464" y="114300"/>
                  <a:pt x="158369" y="116205"/>
                  <a:pt x="158369" y="119253"/>
                </a:cubicBezTo>
                <a:cubicBezTo>
                  <a:pt x="158369" y="121539"/>
                  <a:pt x="156464" y="123444"/>
                  <a:pt x="153797" y="123444"/>
                </a:cubicBezTo>
                <a:cubicBezTo>
                  <a:pt x="151130" y="123444"/>
                  <a:pt x="149225" y="121539"/>
                  <a:pt x="149225" y="119253"/>
                </a:cubicBezTo>
                <a:cubicBezTo>
                  <a:pt x="149225" y="116205"/>
                  <a:pt x="151130" y="114300"/>
                  <a:pt x="153797" y="114300"/>
                </a:cubicBezTo>
                <a:close/>
                <a:moveTo>
                  <a:pt x="83771" y="114300"/>
                </a:moveTo>
                <a:cubicBezTo>
                  <a:pt x="86336" y="114300"/>
                  <a:pt x="88534" y="116205"/>
                  <a:pt x="88534" y="119253"/>
                </a:cubicBezTo>
                <a:cubicBezTo>
                  <a:pt x="88534" y="121539"/>
                  <a:pt x="86336" y="123444"/>
                  <a:pt x="83771" y="123444"/>
                </a:cubicBezTo>
                <a:cubicBezTo>
                  <a:pt x="81207" y="123444"/>
                  <a:pt x="79375" y="121539"/>
                  <a:pt x="79375" y="119253"/>
                </a:cubicBezTo>
                <a:cubicBezTo>
                  <a:pt x="79375" y="116205"/>
                  <a:pt x="81207" y="114300"/>
                  <a:pt x="83771" y="114300"/>
                </a:cubicBezTo>
                <a:close/>
                <a:moveTo>
                  <a:pt x="153820" y="77645"/>
                </a:moveTo>
                <a:cubicBezTo>
                  <a:pt x="155594" y="76200"/>
                  <a:pt x="158433" y="76200"/>
                  <a:pt x="160207" y="77645"/>
                </a:cubicBezTo>
                <a:cubicBezTo>
                  <a:pt x="182207" y="100033"/>
                  <a:pt x="182207" y="136504"/>
                  <a:pt x="160207" y="158532"/>
                </a:cubicBezTo>
                <a:cubicBezTo>
                  <a:pt x="159142" y="159254"/>
                  <a:pt x="158078" y="159976"/>
                  <a:pt x="157013" y="159976"/>
                </a:cubicBezTo>
                <a:cubicBezTo>
                  <a:pt x="155949" y="159976"/>
                  <a:pt x="154884" y="159254"/>
                  <a:pt x="153820" y="158532"/>
                </a:cubicBezTo>
                <a:cubicBezTo>
                  <a:pt x="152400" y="156726"/>
                  <a:pt x="152400" y="154198"/>
                  <a:pt x="153820" y="152393"/>
                </a:cubicBezTo>
                <a:cubicBezTo>
                  <a:pt x="172626" y="133616"/>
                  <a:pt x="172626" y="102922"/>
                  <a:pt x="153820" y="83783"/>
                </a:cubicBezTo>
                <a:cubicBezTo>
                  <a:pt x="152400" y="82339"/>
                  <a:pt x="152400" y="79450"/>
                  <a:pt x="153820" y="77645"/>
                </a:cubicBezTo>
                <a:close/>
                <a:moveTo>
                  <a:pt x="79151" y="77645"/>
                </a:moveTo>
                <a:cubicBezTo>
                  <a:pt x="80570" y="76200"/>
                  <a:pt x="83409" y="76200"/>
                  <a:pt x="85183" y="77645"/>
                </a:cubicBezTo>
                <a:cubicBezTo>
                  <a:pt x="86957" y="79450"/>
                  <a:pt x="86957" y="82339"/>
                  <a:pt x="85183" y="83783"/>
                </a:cubicBezTo>
                <a:cubicBezTo>
                  <a:pt x="66731" y="102922"/>
                  <a:pt x="66731" y="133616"/>
                  <a:pt x="85183" y="152393"/>
                </a:cubicBezTo>
                <a:cubicBezTo>
                  <a:pt x="86957" y="154198"/>
                  <a:pt x="86957" y="156726"/>
                  <a:pt x="85183" y="158532"/>
                </a:cubicBezTo>
                <a:cubicBezTo>
                  <a:pt x="84473" y="159254"/>
                  <a:pt x="83054" y="159976"/>
                  <a:pt x="81989" y="159976"/>
                </a:cubicBezTo>
                <a:cubicBezTo>
                  <a:pt x="80925" y="159976"/>
                  <a:pt x="79860" y="159254"/>
                  <a:pt x="79151" y="158532"/>
                </a:cubicBezTo>
                <a:cubicBezTo>
                  <a:pt x="57150" y="136504"/>
                  <a:pt x="57150" y="100033"/>
                  <a:pt x="79151" y="77645"/>
                </a:cubicBezTo>
                <a:close/>
                <a:moveTo>
                  <a:pt x="118881" y="73025"/>
                </a:moveTo>
                <a:cubicBezTo>
                  <a:pt x="121050" y="73025"/>
                  <a:pt x="123218" y="75171"/>
                  <a:pt x="123218" y="77675"/>
                </a:cubicBezTo>
                <a:lnTo>
                  <a:pt x="123218" y="82324"/>
                </a:lnTo>
                <a:cubicBezTo>
                  <a:pt x="130446" y="83755"/>
                  <a:pt x="136589" y="88404"/>
                  <a:pt x="139480" y="94842"/>
                </a:cubicBezTo>
                <a:cubicBezTo>
                  <a:pt x="140203" y="96988"/>
                  <a:pt x="139119" y="99492"/>
                  <a:pt x="136951" y="100565"/>
                </a:cubicBezTo>
                <a:cubicBezTo>
                  <a:pt x="134782" y="101280"/>
                  <a:pt x="132253" y="100565"/>
                  <a:pt x="131168" y="98419"/>
                </a:cubicBezTo>
                <a:cubicBezTo>
                  <a:pt x="129362" y="93769"/>
                  <a:pt x="124302" y="90550"/>
                  <a:pt x="118881" y="90550"/>
                </a:cubicBezTo>
                <a:cubicBezTo>
                  <a:pt x="111292" y="90550"/>
                  <a:pt x="105510" y="95915"/>
                  <a:pt x="105510" y="102353"/>
                </a:cubicBezTo>
                <a:cubicBezTo>
                  <a:pt x="105510" y="109864"/>
                  <a:pt x="110208" y="113798"/>
                  <a:pt x="118881" y="113798"/>
                </a:cubicBezTo>
                <a:cubicBezTo>
                  <a:pt x="135144" y="113798"/>
                  <a:pt x="140926" y="124528"/>
                  <a:pt x="140926" y="134184"/>
                </a:cubicBezTo>
                <a:cubicBezTo>
                  <a:pt x="140926" y="143841"/>
                  <a:pt x="133337" y="152067"/>
                  <a:pt x="123218" y="153856"/>
                </a:cubicBezTo>
                <a:lnTo>
                  <a:pt x="123218" y="158863"/>
                </a:lnTo>
                <a:cubicBezTo>
                  <a:pt x="123218" y="161366"/>
                  <a:pt x="121050" y="163155"/>
                  <a:pt x="118881" y="163155"/>
                </a:cubicBezTo>
                <a:cubicBezTo>
                  <a:pt x="116352" y="163155"/>
                  <a:pt x="114183" y="161366"/>
                  <a:pt x="114183" y="158863"/>
                </a:cubicBezTo>
                <a:lnTo>
                  <a:pt x="114183" y="153856"/>
                </a:lnTo>
                <a:cubicBezTo>
                  <a:pt x="106956" y="152425"/>
                  <a:pt x="100812" y="148133"/>
                  <a:pt x="98283" y="141695"/>
                </a:cubicBezTo>
                <a:cubicBezTo>
                  <a:pt x="97199" y="139192"/>
                  <a:pt x="98283" y="136688"/>
                  <a:pt x="100451" y="135615"/>
                </a:cubicBezTo>
                <a:cubicBezTo>
                  <a:pt x="102981" y="134900"/>
                  <a:pt x="105510" y="135973"/>
                  <a:pt x="106233" y="138119"/>
                </a:cubicBezTo>
                <a:cubicBezTo>
                  <a:pt x="108040" y="142768"/>
                  <a:pt x="113099" y="145987"/>
                  <a:pt x="118881" y="145987"/>
                </a:cubicBezTo>
                <a:cubicBezTo>
                  <a:pt x="126109" y="145987"/>
                  <a:pt x="132253" y="140622"/>
                  <a:pt x="132253" y="134184"/>
                </a:cubicBezTo>
                <a:cubicBezTo>
                  <a:pt x="132253" y="126316"/>
                  <a:pt x="127555" y="122382"/>
                  <a:pt x="118881" y="122382"/>
                </a:cubicBezTo>
                <a:cubicBezTo>
                  <a:pt x="102619" y="122382"/>
                  <a:pt x="96837" y="112010"/>
                  <a:pt x="96837" y="102353"/>
                </a:cubicBezTo>
                <a:cubicBezTo>
                  <a:pt x="96837" y="92339"/>
                  <a:pt x="104065" y="84112"/>
                  <a:pt x="114183" y="82324"/>
                </a:cubicBezTo>
                <a:lnTo>
                  <a:pt x="114183" y="77675"/>
                </a:lnTo>
                <a:cubicBezTo>
                  <a:pt x="114183" y="75171"/>
                  <a:pt x="116352" y="73025"/>
                  <a:pt x="118881" y="73025"/>
                </a:cubicBezTo>
                <a:close/>
                <a:moveTo>
                  <a:pt x="119856" y="43540"/>
                </a:moveTo>
                <a:cubicBezTo>
                  <a:pt x="78903" y="43540"/>
                  <a:pt x="45134" y="76924"/>
                  <a:pt x="45134" y="118205"/>
                </a:cubicBezTo>
                <a:cubicBezTo>
                  <a:pt x="45134" y="158769"/>
                  <a:pt x="78903" y="192153"/>
                  <a:pt x="119856" y="192153"/>
                </a:cubicBezTo>
                <a:cubicBezTo>
                  <a:pt x="132430" y="192153"/>
                  <a:pt x="145003" y="189281"/>
                  <a:pt x="156140" y="182820"/>
                </a:cubicBezTo>
                <a:cubicBezTo>
                  <a:pt x="156858" y="182461"/>
                  <a:pt x="157217" y="182461"/>
                  <a:pt x="158295" y="182461"/>
                </a:cubicBezTo>
                <a:cubicBezTo>
                  <a:pt x="159013" y="182461"/>
                  <a:pt x="159732" y="182461"/>
                  <a:pt x="160450" y="183179"/>
                </a:cubicBezTo>
                <a:lnTo>
                  <a:pt x="194219" y="205793"/>
                </a:lnTo>
                <a:lnTo>
                  <a:pt x="194219" y="118205"/>
                </a:lnTo>
                <a:cubicBezTo>
                  <a:pt x="194219" y="76924"/>
                  <a:pt x="160810" y="43540"/>
                  <a:pt x="119856" y="43540"/>
                </a:cubicBezTo>
                <a:close/>
                <a:moveTo>
                  <a:pt x="119856" y="34925"/>
                </a:moveTo>
                <a:cubicBezTo>
                  <a:pt x="165480" y="34925"/>
                  <a:pt x="202841" y="71899"/>
                  <a:pt x="202841" y="118205"/>
                </a:cubicBezTo>
                <a:lnTo>
                  <a:pt x="202841" y="214050"/>
                </a:lnTo>
                <a:cubicBezTo>
                  <a:pt x="202841" y="215845"/>
                  <a:pt x="202122" y="217280"/>
                  <a:pt x="200685" y="217998"/>
                </a:cubicBezTo>
                <a:cubicBezTo>
                  <a:pt x="199967" y="218357"/>
                  <a:pt x="199248" y="218716"/>
                  <a:pt x="198530" y="218716"/>
                </a:cubicBezTo>
                <a:cubicBezTo>
                  <a:pt x="197812" y="218716"/>
                  <a:pt x="196734" y="218357"/>
                  <a:pt x="196015" y="217639"/>
                </a:cubicBezTo>
                <a:lnTo>
                  <a:pt x="157936" y="191794"/>
                </a:lnTo>
                <a:cubicBezTo>
                  <a:pt x="146081" y="197896"/>
                  <a:pt x="133148" y="201127"/>
                  <a:pt x="119856" y="201127"/>
                </a:cubicBezTo>
                <a:cubicBezTo>
                  <a:pt x="73873" y="201127"/>
                  <a:pt x="36512" y="163794"/>
                  <a:pt x="36512" y="118205"/>
                </a:cubicBezTo>
                <a:cubicBezTo>
                  <a:pt x="36512" y="71899"/>
                  <a:pt x="73873" y="34925"/>
                  <a:pt x="119856" y="34925"/>
                </a:cubicBezTo>
                <a:close/>
                <a:moveTo>
                  <a:pt x="118479" y="0"/>
                </a:moveTo>
                <a:cubicBezTo>
                  <a:pt x="184020" y="0"/>
                  <a:pt x="237317" y="53050"/>
                  <a:pt x="237677" y="118731"/>
                </a:cubicBezTo>
                <a:cubicBezTo>
                  <a:pt x="238037" y="120897"/>
                  <a:pt x="242719" y="136054"/>
                  <a:pt x="261085" y="158068"/>
                </a:cubicBezTo>
                <a:cubicBezTo>
                  <a:pt x="263606" y="161316"/>
                  <a:pt x="267927" y="167451"/>
                  <a:pt x="266847" y="174307"/>
                </a:cubicBezTo>
                <a:cubicBezTo>
                  <a:pt x="266487" y="177195"/>
                  <a:pt x="264686" y="181164"/>
                  <a:pt x="258924" y="184412"/>
                </a:cubicBezTo>
                <a:cubicBezTo>
                  <a:pt x="251002" y="189104"/>
                  <a:pt x="241638" y="193073"/>
                  <a:pt x="237317" y="195239"/>
                </a:cubicBezTo>
                <a:cubicBezTo>
                  <a:pt x="238037" y="203178"/>
                  <a:pt x="239838" y="222666"/>
                  <a:pt x="237317" y="236380"/>
                </a:cubicBezTo>
                <a:cubicBezTo>
                  <a:pt x="234076" y="252258"/>
                  <a:pt x="207427" y="254424"/>
                  <a:pt x="191582" y="254424"/>
                </a:cubicBezTo>
                <a:cubicBezTo>
                  <a:pt x="187621" y="254424"/>
                  <a:pt x="180779" y="255867"/>
                  <a:pt x="180779" y="264529"/>
                </a:cubicBezTo>
                <a:lnTo>
                  <a:pt x="180779" y="285821"/>
                </a:lnTo>
                <a:cubicBezTo>
                  <a:pt x="180779" y="287986"/>
                  <a:pt x="178978" y="290151"/>
                  <a:pt x="176457" y="290151"/>
                </a:cubicBezTo>
                <a:cubicBezTo>
                  <a:pt x="173937" y="290151"/>
                  <a:pt x="172136" y="287986"/>
                  <a:pt x="172136" y="285821"/>
                </a:cubicBezTo>
                <a:lnTo>
                  <a:pt x="172136" y="264529"/>
                </a:lnTo>
                <a:cubicBezTo>
                  <a:pt x="172136" y="252980"/>
                  <a:pt x="179698" y="245763"/>
                  <a:pt x="191582" y="245763"/>
                </a:cubicBezTo>
                <a:cubicBezTo>
                  <a:pt x="212469" y="245763"/>
                  <a:pt x="227234" y="241432"/>
                  <a:pt x="228314" y="234575"/>
                </a:cubicBezTo>
                <a:cubicBezTo>
                  <a:pt x="231195" y="219057"/>
                  <a:pt x="227954" y="193073"/>
                  <a:pt x="227954" y="192713"/>
                </a:cubicBezTo>
                <a:cubicBezTo>
                  <a:pt x="227954" y="190908"/>
                  <a:pt x="229034" y="189104"/>
                  <a:pt x="230835" y="188021"/>
                </a:cubicBezTo>
                <a:cubicBezTo>
                  <a:pt x="230835" y="188021"/>
                  <a:pt x="243799" y="182969"/>
                  <a:pt x="254603" y="176834"/>
                </a:cubicBezTo>
                <a:cubicBezTo>
                  <a:pt x="257844" y="175029"/>
                  <a:pt x="258204" y="173225"/>
                  <a:pt x="258204" y="172503"/>
                </a:cubicBezTo>
                <a:cubicBezTo>
                  <a:pt x="258564" y="169977"/>
                  <a:pt x="256403" y="166368"/>
                  <a:pt x="254603" y="163842"/>
                </a:cubicBezTo>
                <a:cubicBezTo>
                  <a:pt x="232636" y="137858"/>
                  <a:pt x="229034" y="120536"/>
                  <a:pt x="229034" y="119814"/>
                </a:cubicBezTo>
                <a:cubicBezTo>
                  <a:pt x="228674" y="119814"/>
                  <a:pt x="228674" y="119453"/>
                  <a:pt x="228674" y="119092"/>
                </a:cubicBezTo>
                <a:cubicBezTo>
                  <a:pt x="228674" y="58103"/>
                  <a:pt x="179338" y="8661"/>
                  <a:pt x="118479" y="8661"/>
                </a:cubicBezTo>
                <a:cubicBezTo>
                  <a:pt x="57979" y="8661"/>
                  <a:pt x="8643" y="58103"/>
                  <a:pt x="8643" y="119092"/>
                </a:cubicBezTo>
                <a:cubicBezTo>
                  <a:pt x="8643" y="138219"/>
                  <a:pt x="13684" y="156985"/>
                  <a:pt x="23047" y="173586"/>
                </a:cubicBezTo>
                <a:lnTo>
                  <a:pt x="23047" y="173947"/>
                </a:lnTo>
                <a:cubicBezTo>
                  <a:pt x="26649" y="180082"/>
                  <a:pt x="30610" y="186217"/>
                  <a:pt x="34571" y="192713"/>
                </a:cubicBezTo>
                <a:cubicBezTo>
                  <a:pt x="41414" y="203539"/>
                  <a:pt x="47896" y="214005"/>
                  <a:pt x="51497" y="222666"/>
                </a:cubicBezTo>
                <a:cubicBezTo>
                  <a:pt x="60860" y="243236"/>
                  <a:pt x="61580" y="284016"/>
                  <a:pt x="61580" y="285460"/>
                </a:cubicBezTo>
                <a:cubicBezTo>
                  <a:pt x="61580" y="287986"/>
                  <a:pt x="59419" y="290151"/>
                  <a:pt x="57259" y="290151"/>
                </a:cubicBezTo>
                <a:cubicBezTo>
                  <a:pt x="54738" y="290151"/>
                  <a:pt x="52577" y="287986"/>
                  <a:pt x="52577" y="285821"/>
                </a:cubicBezTo>
                <a:cubicBezTo>
                  <a:pt x="52577" y="285460"/>
                  <a:pt x="52217" y="245041"/>
                  <a:pt x="43934" y="226275"/>
                </a:cubicBezTo>
                <a:cubicBezTo>
                  <a:pt x="39973" y="218335"/>
                  <a:pt x="33491" y="207870"/>
                  <a:pt x="27009" y="197043"/>
                </a:cubicBezTo>
                <a:cubicBezTo>
                  <a:pt x="23047" y="191269"/>
                  <a:pt x="19086" y="184773"/>
                  <a:pt x="15845" y="178638"/>
                </a:cubicBezTo>
                <a:lnTo>
                  <a:pt x="15485" y="178277"/>
                </a:lnTo>
                <a:cubicBezTo>
                  <a:pt x="5402" y="160233"/>
                  <a:pt x="0" y="140023"/>
                  <a:pt x="0" y="119092"/>
                </a:cubicBezTo>
                <a:cubicBezTo>
                  <a:pt x="0" y="53411"/>
                  <a:pt x="52937" y="0"/>
                  <a:pt x="118479"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a:p>
        </p:txBody>
      </p:sp>
      <p:sp>
        <p:nvSpPr>
          <p:cNvPr id="32" name="Freeform 995">
            <a:extLst>
              <a:ext uri="{FF2B5EF4-FFF2-40B4-BE49-F238E27FC236}">
                <a16:creationId xmlns:a16="http://schemas.microsoft.com/office/drawing/2014/main" id="{4823B2F6-14A4-F54A-B3C3-886B044B8E74}"/>
              </a:ext>
            </a:extLst>
          </p:cNvPr>
          <p:cNvSpPr>
            <a:spLocks noChangeAspect="1" noChangeArrowheads="1"/>
          </p:cNvSpPr>
          <p:nvPr/>
        </p:nvSpPr>
        <p:spPr bwMode="auto">
          <a:xfrm>
            <a:off x="9668382" y="2746145"/>
            <a:ext cx="471571" cy="471571"/>
          </a:xfrm>
          <a:custGeom>
            <a:avLst/>
            <a:gdLst>
              <a:gd name="T0" fmla="*/ 47661876 w 290152"/>
              <a:gd name="T1" fmla="*/ 60029751 h 290151"/>
              <a:gd name="T2" fmla="*/ 61045022 w 290152"/>
              <a:gd name="T3" fmla="*/ 60029751 h 290151"/>
              <a:gd name="T4" fmla="*/ 48679279 w 290152"/>
              <a:gd name="T5" fmla="*/ 56586007 h 290151"/>
              <a:gd name="T6" fmla="*/ 32400700 w 290152"/>
              <a:gd name="T7" fmla="*/ 60029751 h 290151"/>
              <a:gd name="T8" fmla="*/ 45783705 w 290152"/>
              <a:gd name="T9" fmla="*/ 60029751 h 290151"/>
              <a:gd name="T10" fmla="*/ 33339978 w 290152"/>
              <a:gd name="T11" fmla="*/ 56586007 h 290151"/>
              <a:gd name="T12" fmla="*/ 17139670 w 290152"/>
              <a:gd name="T13" fmla="*/ 60029751 h 290151"/>
              <a:gd name="T14" fmla="*/ 30522351 w 290152"/>
              <a:gd name="T15" fmla="*/ 60029751 h 290151"/>
              <a:gd name="T16" fmla="*/ 18156714 w 290152"/>
              <a:gd name="T17" fmla="*/ 56586007 h 290151"/>
              <a:gd name="T18" fmla="*/ 1878494 w 290152"/>
              <a:gd name="T19" fmla="*/ 60029751 h 290151"/>
              <a:gd name="T20" fmla="*/ 15261361 w 290152"/>
              <a:gd name="T21" fmla="*/ 60029751 h 290151"/>
              <a:gd name="T22" fmla="*/ 2896270 w 290152"/>
              <a:gd name="T23" fmla="*/ 56586007 h 290151"/>
              <a:gd name="T24" fmla="*/ 47661876 w 290152"/>
              <a:gd name="T25" fmla="*/ 53690116 h 290151"/>
              <a:gd name="T26" fmla="*/ 61045022 w 290152"/>
              <a:gd name="T27" fmla="*/ 53690116 h 290151"/>
              <a:gd name="T28" fmla="*/ 48679279 w 290152"/>
              <a:gd name="T29" fmla="*/ 50246387 h 290151"/>
              <a:gd name="T30" fmla="*/ 32400700 w 290152"/>
              <a:gd name="T31" fmla="*/ 53690116 h 290151"/>
              <a:gd name="T32" fmla="*/ 45783705 w 290152"/>
              <a:gd name="T33" fmla="*/ 53690116 h 290151"/>
              <a:gd name="T34" fmla="*/ 33339978 w 290152"/>
              <a:gd name="T35" fmla="*/ 50246387 h 290151"/>
              <a:gd name="T36" fmla="*/ 17139670 w 290152"/>
              <a:gd name="T37" fmla="*/ 53690116 h 290151"/>
              <a:gd name="T38" fmla="*/ 30522351 w 290152"/>
              <a:gd name="T39" fmla="*/ 53690116 h 290151"/>
              <a:gd name="T40" fmla="*/ 18156714 w 290152"/>
              <a:gd name="T41" fmla="*/ 50246387 h 290151"/>
              <a:gd name="T42" fmla="*/ 32400700 w 290152"/>
              <a:gd name="T43" fmla="*/ 47350476 h 290151"/>
              <a:gd name="T44" fmla="*/ 45783705 w 290152"/>
              <a:gd name="T45" fmla="*/ 47350476 h 290151"/>
              <a:gd name="T46" fmla="*/ 33339978 w 290152"/>
              <a:gd name="T47" fmla="*/ 43906797 h 290151"/>
              <a:gd name="T48" fmla="*/ 30443975 w 290152"/>
              <a:gd name="T49" fmla="*/ 41950360 h 290151"/>
              <a:gd name="T50" fmla="*/ 39053271 w 290152"/>
              <a:gd name="T51" fmla="*/ 29897570 h 290151"/>
              <a:gd name="T52" fmla="*/ 45705352 w 290152"/>
              <a:gd name="T53" fmla="*/ 29897570 h 290151"/>
              <a:gd name="T54" fmla="*/ 39167323 w 290152"/>
              <a:gd name="T55" fmla="*/ 12314754 h 290151"/>
              <a:gd name="T56" fmla="*/ 38214277 w 290152"/>
              <a:gd name="T57" fmla="*/ 11361183 h 290151"/>
              <a:gd name="T58" fmla="*/ 24401711 w 290152"/>
              <a:gd name="T59" fmla="*/ 13347819 h 290151"/>
              <a:gd name="T60" fmla="*/ 31118145 w 290152"/>
              <a:gd name="T61" fmla="*/ 4475824 h 290151"/>
              <a:gd name="T62" fmla="*/ 34807811 w 290152"/>
              <a:gd name="T63" fmla="*/ 8279701 h 290151"/>
              <a:gd name="T64" fmla="*/ 31118145 w 290152"/>
              <a:gd name="T65" fmla="*/ 7813757 h 290151"/>
              <a:gd name="T66" fmla="*/ 35038615 w 290152"/>
              <a:gd name="T67" fmla="*/ 15033561 h 290151"/>
              <a:gd name="T68" fmla="*/ 31118145 w 290152"/>
              <a:gd name="T69" fmla="*/ 20235077 h 290151"/>
              <a:gd name="T70" fmla="*/ 27504780 w 290152"/>
              <a:gd name="T71" fmla="*/ 16430983 h 290151"/>
              <a:gd name="T72" fmla="*/ 31118145 w 290152"/>
              <a:gd name="T73" fmla="*/ 16896818 h 290151"/>
              <a:gd name="T74" fmla="*/ 27197320 w 290152"/>
              <a:gd name="T75" fmla="*/ 9599021 h 290151"/>
              <a:gd name="T76" fmla="*/ 31118145 w 290152"/>
              <a:gd name="T77" fmla="*/ 4475824 h 290151"/>
              <a:gd name="T78" fmla="*/ 31461767 w 290152"/>
              <a:gd name="T79" fmla="*/ 22853420 h 290151"/>
              <a:gd name="T80" fmla="*/ 31461767 w 290152"/>
              <a:gd name="T81" fmla="*/ 0 h 290151"/>
              <a:gd name="T82" fmla="*/ 32400700 w 290152"/>
              <a:gd name="T83" fmla="*/ 31149692 h 290151"/>
              <a:gd name="T84" fmla="*/ 47661876 w 290152"/>
              <a:gd name="T85" fmla="*/ 28958180 h 290151"/>
              <a:gd name="T86" fmla="*/ 32400700 w 290152"/>
              <a:gd name="T87" fmla="*/ 42106830 h 290151"/>
              <a:gd name="T88" fmla="*/ 47661876 w 290152"/>
              <a:gd name="T89" fmla="*/ 44767693 h 290151"/>
              <a:gd name="T90" fmla="*/ 48679279 w 290152"/>
              <a:gd name="T91" fmla="*/ 48289704 h 290151"/>
              <a:gd name="T92" fmla="*/ 62923024 w 290152"/>
              <a:gd name="T93" fmla="*/ 53690116 h 290151"/>
              <a:gd name="T94" fmla="*/ 62923024 w 290152"/>
              <a:gd name="T95" fmla="*/ 60029751 h 290151"/>
              <a:gd name="T96" fmla="*/ 46722914 w 290152"/>
              <a:gd name="T97" fmla="*/ 62220851 h 290151"/>
              <a:gd name="T98" fmla="*/ 31461767 w 290152"/>
              <a:gd name="T99" fmla="*/ 62220851 h 290151"/>
              <a:gd name="T100" fmla="*/ 16278939 w 290152"/>
              <a:gd name="T101" fmla="*/ 62220851 h 290151"/>
              <a:gd name="T102" fmla="*/ 0 w 290152"/>
              <a:gd name="T103" fmla="*/ 60029751 h 290151"/>
              <a:gd name="T104" fmla="*/ 14321644 w 290152"/>
              <a:gd name="T105" fmla="*/ 54707449 h 290151"/>
              <a:gd name="T106" fmla="*/ 15261361 w 290152"/>
              <a:gd name="T107" fmla="*/ 51185595 h 290151"/>
              <a:gd name="T108" fmla="*/ 30522351 w 290152"/>
              <a:gd name="T109" fmla="*/ 48446400 h 290151"/>
              <a:gd name="T110" fmla="*/ 15261361 w 290152"/>
              <a:gd name="T111" fmla="*/ 35297993 h 290151"/>
              <a:gd name="T112" fmla="*/ 30522351 w 290152"/>
              <a:gd name="T113" fmla="*/ 37567638 h 290151"/>
              <a:gd name="T114" fmla="*/ 31461767 w 290152"/>
              <a:gd name="T115" fmla="*/ 0 h 2901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0152" h="290151">
                <a:moveTo>
                  <a:pt x="224471" y="260920"/>
                </a:moveTo>
                <a:cubicBezTo>
                  <a:pt x="221945" y="260920"/>
                  <a:pt x="219780" y="262724"/>
                  <a:pt x="219780" y="265250"/>
                </a:cubicBezTo>
                <a:lnTo>
                  <a:pt x="219780" y="276799"/>
                </a:lnTo>
                <a:cubicBezTo>
                  <a:pt x="219780" y="279686"/>
                  <a:pt x="221945" y="281490"/>
                  <a:pt x="224471" y="281490"/>
                </a:cubicBezTo>
                <a:lnTo>
                  <a:pt x="277160" y="281490"/>
                </a:lnTo>
                <a:cubicBezTo>
                  <a:pt x="279326" y="281490"/>
                  <a:pt x="281491" y="279686"/>
                  <a:pt x="281491" y="276799"/>
                </a:cubicBezTo>
                <a:lnTo>
                  <a:pt x="281491" y="265250"/>
                </a:lnTo>
                <a:cubicBezTo>
                  <a:pt x="281491" y="262724"/>
                  <a:pt x="279326" y="260920"/>
                  <a:pt x="277160" y="260920"/>
                </a:cubicBezTo>
                <a:lnTo>
                  <a:pt x="224471" y="260920"/>
                </a:lnTo>
                <a:close/>
                <a:moveTo>
                  <a:pt x="153737" y="260920"/>
                </a:moveTo>
                <a:cubicBezTo>
                  <a:pt x="151572" y="260920"/>
                  <a:pt x="149406" y="262724"/>
                  <a:pt x="149406" y="265250"/>
                </a:cubicBezTo>
                <a:lnTo>
                  <a:pt x="149406" y="276799"/>
                </a:lnTo>
                <a:cubicBezTo>
                  <a:pt x="149406" y="279686"/>
                  <a:pt x="151572" y="281490"/>
                  <a:pt x="153737" y="281490"/>
                </a:cubicBezTo>
                <a:lnTo>
                  <a:pt x="206788" y="281490"/>
                </a:lnTo>
                <a:cubicBezTo>
                  <a:pt x="208953" y="281490"/>
                  <a:pt x="211118" y="279686"/>
                  <a:pt x="211118" y="276799"/>
                </a:cubicBezTo>
                <a:lnTo>
                  <a:pt x="211118" y="265250"/>
                </a:lnTo>
                <a:cubicBezTo>
                  <a:pt x="211118" y="262724"/>
                  <a:pt x="208953" y="260920"/>
                  <a:pt x="206788" y="260920"/>
                </a:cubicBezTo>
                <a:lnTo>
                  <a:pt x="153737" y="260920"/>
                </a:lnTo>
                <a:close/>
                <a:moveTo>
                  <a:pt x="83725" y="260920"/>
                </a:moveTo>
                <a:cubicBezTo>
                  <a:pt x="81199" y="260920"/>
                  <a:pt x="79034" y="262724"/>
                  <a:pt x="79034" y="265250"/>
                </a:cubicBezTo>
                <a:lnTo>
                  <a:pt x="79034" y="276799"/>
                </a:lnTo>
                <a:cubicBezTo>
                  <a:pt x="79034" y="279686"/>
                  <a:pt x="81199" y="281490"/>
                  <a:pt x="83725" y="281490"/>
                </a:cubicBezTo>
                <a:lnTo>
                  <a:pt x="136415" y="281490"/>
                </a:lnTo>
                <a:cubicBezTo>
                  <a:pt x="138580" y="281490"/>
                  <a:pt x="140745" y="279686"/>
                  <a:pt x="140745" y="276799"/>
                </a:cubicBezTo>
                <a:lnTo>
                  <a:pt x="140745" y="265250"/>
                </a:lnTo>
                <a:cubicBezTo>
                  <a:pt x="140745" y="262724"/>
                  <a:pt x="138580" y="260920"/>
                  <a:pt x="136415" y="260920"/>
                </a:cubicBezTo>
                <a:lnTo>
                  <a:pt x="83725" y="260920"/>
                </a:lnTo>
                <a:close/>
                <a:moveTo>
                  <a:pt x="13353" y="260920"/>
                </a:moveTo>
                <a:cubicBezTo>
                  <a:pt x="10826" y="260920"/>
                  <a:pt x="8661" y="262724"/>
                  <a:pt x="8661" y="265250"/>
                </a:cubicBezTo>
                <a:lnTo>
                  <a:pt x="8661" y="276799"/>
                </a:lnTo>
                <a:cubicBezTo>
                  <a:pt x="8661" y="279686"/>
                  <a:pt x="10826" y="281490"/>
                  <a:pt x="13353" y="281490"/>
                </a:cubicBezTo>
                <a:lnTo>
                  <a:pt x="66042" y="281490"/>
                </a:lnTo>
                <a:cubicBezTo>
                  <a:pt x="68568" y="281490"/>
                  <a:pt x="70372" y="279686"/>
                  <a:pt x="70372" y="276799"/>
                </a:cubicBezTo>
                <a:lnTo>
                  <a:pt x="70372" y="265250"/>
                </a:lnTo>
                <a:cubicBezTo>
                  <a:pt x="70372" y="262724"/>
                  <a:pt x="68568" y="260920"/>
                  <a:pt x="66042" y="260920"/>
                </a:cubicBezTo>
                <a:lnTo>
                  <a:pt x="13353" y="260920"/>
                </a:lnTo>
                <a:close/>
                <a:moveTo>
                  <a:pt x="224471" y="231688"/>
                </a:moveTo>
                <a:cubicBezTo>
                  <a:pt x="221945" y="231688"/>
                  <a:pt x="219780" y="233492"/>
                  <a:pt x="219780" y="236019"/>
                </a:cubicBezTo>
                <a:lnTo>
                  <a:pt x="219780" y="247567"/>
                </a:lnTo>
                <a:cubicBezTo>
                  <a:pt x="219780" y="250093"/>
                  <a:pt x="221945" y="252258"/>
                  <a:pt x="224471" y="252258"/>
                </a:cubicBezTo>
                <a:lnTo>
                  <a:pt x="277160" y="252258"/>
                </a:lnTo>
                <a:cubicBezTo>
                  <a:pt x="279326" y="252258"/>
                  <a:pt x="281491" y="250093"/>
                  <a:pt x="281491" y="247567"/>
                </a:cubicBezTo>
                <a:lnTo>
                  <a:pt x="281491" y="236019"/>
                </a:lnTo>
                <a:cubicBezTo>
                  <a:pt x="281491" y="233492"/>
                  <a:pt x="279326" y="231688"/>
                  <a:pt x="277160" y="231688"/>
                </a:cubicBezTo>
                <a:lnTo>
                  <a:pt x="224471" y="231688"/>
                </a:lnTo>
                <a:close/>
                <a:moveTo>
                  <a:pt x="153737" y="231688"/>
                </a:moveTo>
                <a:cubicBezTo>
                  <a:pt x="151572" y="231688"/>
                  <a:pt x="149406" y="233492"/>
                  <a:pt x="149406" y="236019"/>
                </a:cubicBezTo>
                <a:lnTo>
                  <a:pt x="149406" y="247567"/>
                </a:lnTo>
                <a:cubicBezTo>
                  <a:pt x="149406" y="250093"/>
                  <a:pt x="151572" y="252258"/>
                  <a:pt x="153737" y="252258"/>
                </a:cubicBezTo>
                <a:lnTo>
                  <a:pt x="206788" y="252258"/>
                </a:lnTo>
                <a:cubicBezTo>
                  <a:pt x="208953" y="252258"/>
                  <a:pt x="211118" y="250093"/>
                  <a:pt x="211118" y="247567"/>
                </a:cubicBezTo>
                <a:lnTo>
                  <a:pt x="211118" y="236019"/>
                </a:lnTo>
                <a:cubicBezTo>
                  <a:pt x="211118" y="233492"/>
                  <a:pt x="208953" y="231688"/>
                  <a:pt x="206788" y="231688"/>
                </a:cubicBezTo>
                <a:lnTo>
                  <a:pt x="153737" y="231688"/>
                </a:lnTo>
                <a:close/>
                <a:moveTo>
                  <a:pt x="83725" y="231688"/>
                </a:moveTo>
                <a:cubicBezTo>
                  <a:pt x="81199" y="231688"/>
                  <a:pt x="79034" y="233492"/>
                  <a:pt x="79034" y="236019"/>
                </a:cubicBezTo>
                <a:lnTo>
                  <a:pt x="79034" y="247567"/>
                </a:lnTo>
                <a:cubicBezTo>
                  <a:pt x="79034" y="250093"/>
                  <a:pt x="81199" y="252258"/>
                  <a:pt x="83725" y="252258"/>
                </a:cubicBezTo>
                <a:lnTo>
                  <a:pt x="136415" y="252258"/>
                </a:lnTo>
                <a:cubicBezTo>
                  <a:pt x="138580" y="252258"/>
                  <a:pt x="140745" y="250093"/>
                  <a:pt x="140745" y="247567"/>
                </a:cubicBezTo>
                <a:lnTo>
                  <a:pt x="140745" y="236019"/>
                </a:lnTo>
                <a:cubicBezTo>
                  <a:pt x="140745" y="233492"/>
                  <a:pt x="138580" y="231688"/>
                  <a:pt x="136415" y="231688"/>
                </a:cubicBezTo>
                <a:lnTo>
                  <a:pt x="83725" y="231688"/>
                </a:lnTo>
                <a:close/>
                <a:moveTo>
                  <a:pt x="153737" y="202456"/>
                </a:moveTo>
                <a:cubicBezTo>
                  <a:pt x="151572" y="202456"/>
                  <a:pt x="149406" y="204261"/>
                  <a:pt x="149406" y="206426"/>
                </a:cubicBezTo>
                <a:lnTo>
                  <a:pt x="149406" y="218335"/>
                </a:lnTo>
                <a:cubicBezTo>
                  <a:pt x="149406" y="220862"/>
                  <a:pt x="151572" y="222666"/>
                  <a:pt x="153737" y="222666"/>
                </a:cubicBezTo>
                <a:lnTo>
                  <a:pt x="206788" y="222666"/>
                </a:lnTo>
                <a:cubicBezTo>
                  <a:pt x="208953" y="222666"/>
                  <a:pt x="211118" y="220862"/>
                  <a:pt x="211118" y="218335"/>
                </a:cubicBezTo>
                <a:lnTo>
                  <a:pt x="211118" y="206426"/>
                </a:lnTo>
                <a:cubicBezTo>
                  <a:pt x="211118" y="204261"/>
                  <a:pt x="208953" y="202456"/>
                  <a:pt x="206788" y="202456"/>
                </a:cubicBezTo>
                <a:lnTo>
                  <a:pt x="153737" y="202456"/>
                </a:lnTo>
                <a:close/>
                <a:moveTo>
                  <a:pt x="79395" y="167090"/>
                </a:moveTo>
                <a:cubicBezTo>
                  <a:pt x="81560" y="181886"/>
                  <a:pt x="94552" y="193434"/>
                  <a:pt x="110070" y="193434"/>
                </a:cubicBezTo>
                <a:lnTo>
                  <a:pt x="140384" y="193434"/>
                </a:lnTo>
                <a:cubicBezTo>
                  <a:pt x="138219" y="178638"/>
                  <a:pt x="125588" y="167090"/>
                  <a:pt x="110070" y="167090"/>
                </a:cubicBezTo>
                <a:lnTo>
                  <a:pt x="79395" y="167090"/>
                </a:lnTo>
                <a:close/>
                <a:moveTo>
                  <a:pt x="180082" y="137858"/>
                </a:moveTo>
                <a:cubicBezTo>
                  <a:pt x="164564" y="137858"/>
                  <a:pt x="151933" y="149046"/>
                  <a:pt x="149767" y="164203"/>
                </a:cubicBezTo>
                <a:lnTo>
                  <a:pt x="180082" y="164203"/>
                </a:lnTo>
                <a:cubicBezTo>
                  <a:pt x="195600" y="164203"/>
                  <a:pt x="208592" y="152654"/>
                  <a:pt x="210757" y="137858"/>
                </a:cubicBezTo>
                <a:lnTo>
                  <a:pt x="180082" y="137858"/>
                </a:lnTo>
                <a:close/>
                <a:moveTo>
                  <a:pt x="176213" y="52387"/>
                </a:moveTo>
                <a:cubicBezTo>
                  <a:pt x="178411" y="52387"/>
                  <a:pt x="180609" y="54585"/>
                  <a:pt x="180609" y="56783"/>
                </a:cubicBezTo>
                <a:cubicBezTo>
                  <a:pt x="180609" y="59348"/>
                  <a:pt x="178411" y="61546"/>
                  <a:pt x="176213" y="61546"/>
                </a:cubicBezTo>
                <a:cubicBezTo>
                  <a:pt x="173648" y="61546"/>
                  <a:pt x="171450" y="59348"/>
                  <a:pt x="171450" y="56783"/>
                </a:cubicBezTo>
                <a:cubicBezTo>
                  <a:pt x="171450" y="54585"/>
                  <a:pt x="173648" y="52387"/>
                  <a:pt x="176213" y="52387"/>
                </a:cubicBezTo>
                <a:close/>
                <a:moveTo>
                  <a:pt x="112522" y="52387"/>
                </a:moveTo>
                <a:cubicBezTo>
                  <a:pt x="115189" y="52387"/>
                  <a:pt x="117094" y="54585"/>
                  <a:pt x="117094" y="56783"/>
                </a:cubicBezTo>
                <a:cubicBezTo>
                  <a:pt x="117094" y="59348"/>
                  <a:pt x="115189" y="61546"/>
                  <a:pt x="112522" y="61546"/>
                </a:cubicBezTo>
                <a:cubicBezTo>
                  <a:pt x="109855" y="61546"/>
                  <a:pt x="107950" y="59348"/>
                  <a:pt x="107950" y="56783"/>
                </a:cubicBezTo>
                <a:cubicBezTo>
                  <a:pt x="107950" y="54585"/>
                  <a:pt x="109855" y="52387"/>
                  <a:pt x="112522" y="52387"/>
                </a:cubicBezTo>
                <a:close/>
                <a:moveTo>
                  <a:pt x="143492" y="20637"/>
                </a:moveTo>
                <a:cubicBezTo>
                  <a:pt x="145973" y="20637"/>
                  <a:pt x="147745" y="22427"/>
                  <a:pt x="147745" y="24932"/>
                </a:cubicBezTo>
                <a:lnTo>
                  <a:pt x="147745" y="27796"/>
                </a:lnTo>
                <a:cubicBezTo>
                  <a:pt x="153417" y="29228"/>
                  <a:pt x="158025" y="32808"/>
                  <a:pt x="160507" y="38177"/>
                </a:cubicBezTo>
                <a:cubicBezTo>
                  <a:pt x="161216" y="40325"/>
                  <a:pt x="160152" y="43189"/>
                  <a:pt x="158025" y="43905"/>
                </a:cubicBezTo>
                <a:cubicBezTo>
                  <a:pt x="155544" y="44979"/>
                  <a:pt x="153417" y="43905"/>
                  <a:pt x="152354" y="41757"/>
                </a:cubicBezTo>
                <a:cubicBezTo>
                  <a:pt x="150936" y="38535"/>
                  <a:pt x="147391" y="36029"/>
                  <a:pt x="143492" y="36029"/>
                </a:cubicBezTo>
                <a:cubicBezTo>
                  <a:pt x="138529" y="36029"/>
                  <a:pt x="133920" y="39967"/>
                  <a:pt x="133920" y="44263"/>
                </a:cubicBezTo>
                <a:cubicBezTo>
                  <a:pt x="133920" y="49990"/>
                  <a:pt x="137111" y="52496"/>
                  <a:pt x="143492" y="52496"/>
                </a:cubicBezTo>
                <a:cubicBezTo>
                  <a:pt x="154481" y="52496"/>
                  <a:pt x="161570" y="59297"/>
                  <a:pt x="161570" y="69320"/>
                </a:cubicBezTo>
                <a:cubicBezTo>
                  <a:pt x="161570" y="77196"/>
                  <a:pt x="155544" y="83997"/>
                  <a:pt x="147745" y="85787"/>
                </a:cubicBezTo>
                <a:lnTo>
                  <a:pt x="147745" y="89009"/>
                </a:lnTo>
                <a:cubicBezTo>
                  <a:pt x="147745" y="91514"/>
                  <a:pt x="145973" y="93304"/>
                  <a:pt x="143492" y="93304"/>
                </a:cubicBezTo>
                <a:cubicBezTo>
                  <a:pt x="141010" y="93304"/>
                  <a:pt x="139238" y="91514"/>
                  <a:pt x="139238" y="89009"/>
                </a:cubicBezTo>
                <a:lnTo>
                  <a:pt x="139238" y="85787"/>
                </a:lnTo>
                <a:cubicBezTo>
                  <a:pt x="133566" y="84355"/>
                  <a:pt x="128958" y="80775"/>
                  <a:pt x="126831" y="75764"/>
                </a:cubicBezTo>
                <a:cubicBezTo>
                  <a:pt x="126122" y="73258"/>
                  <a:pt x="126831" y="70752"/>
                  <a:pt x="128958" y="70036"/>
                </a:cubicBezTo>
                <a:cubicBezTo>
                  <a:pt x="131439" y="68962"/>
                  <a:pt x="133920" y="70036"/>
                  <a:pt x="134629" y="72184"/>
                </a:cubicBezTo>
                <a:cubicBezTo>
                  <a:pt x="136047" y="75406"/>
                  <a:pt x="139592" y="77912"/>
                  <a:pt x="143492" y="77912"/>
                </a:cubicBezTo>
                <a:cubicBezTo>
                  <a:pt x="148454" y="77912"/>
                  <a:pt x="153063" y="73974"/>
                  <a:pt x="153063" y="69320"/>
                </a:cubicBezTo>
                <a:cubicBezTo>
                  <a:pt x="153063" y="63951"/>
                  <a:pt x="149872" y="61445"/>
                  <a:pt x="143492" y="61445"/>
                </a:cubicBezTo>
                <a:cubicBezTo>
                  <a:pt x="130376" y="61445"/>
                  <a:pt x="125413" y="52496"/>
                  <a:pt x="125413" y="44263"/>
                </a:cubicBezTo>
                <a:cubicBezTo>
                  <a:pt x="125413" y="36387"/>
                  <a:pt x="131439" y="29586"/>
                  <a:pt x="139238" y="28154"/>
                </a:cubicBezTo>
                <a:lnTo>
                  <a:pt x="139238" y="24932"/>
                </a:lnTo>
                <a:cubicBezTo>
                  <a:pt x="139238" y="22427"/>
                  <a:pt x="141010" y="20637"/>
                  <a:pt x="143492" y="20637"/>
                </a:cubicBezTo>
                <a:close/>
                <a:moveTo>
                  <a:pt x="145076" y="8661"/>
                </a:moveTo>
                <a:cubicBezTo>
                  <a:pt x="118731" y="8661"/>
                  <a:pt x="96717" y="30314"/>
                  <a:pt x="96717" y="57020"/>
                </a:cubicBezTo>
                <a:cubicBezTo>
                  <a:pt x="96717" y="83725"/>
                  <a:pt x="118731" y="105378"/>
                  <a:pt x="145076" y="105378"/>
                </a:cubicBezTo>
                <a:cubicBezTo>
                  <a:pt x="171782" y="105378"/>
                  <a:pt x="193435" y="83725"/>
                  <a:pt x="193435" y="57020"/>
                </a:cubicBezTo>
                <a:cubicBezTo>
                  <a:pt x="193435" y="30314"/>
                  <a:pt x="171782" y="8661"/>
                  <a:pt x="145076" y="8661"/>
                </a:cubicBezTo>
                <a:close/>
                <a:moveTo>
                  <a:pt x="145076" y="0"/>
                </a:moveTo>
                <a:cubicBezTo>
                  <a:pt x="176473" y="0"/>
                  <a:pt x="202457" y="25623"/>
                  <a:pt x="202457" y="57020"/>
                </a:cubicBezTo>
                <a:cubicBezTo>
                  <a:pt x="202457" y="87334"/>
                  <a:pt x="179000" y="111874"/>
                  <a:pt x="149406" y="114040"/>
                </a:cubicBezTo>
                <a:lnTo>
                  <a:pt x="149406" y="143632"/>
                </a:lnTo>
                <a:cubicBezTo>
                  <a:pt x="156624" y="134610"/>
                  <a:pt x="167812" y="128836"/>
                  <a:pt x="180082" y="128836"/>
                </a:cubicBezTo>
                <a:lnTo>
                  <a:pt x="215449" y="128836"/>
                </a:lnTo>
                <a:cubicBezTo>
                  <a:pt x="217975" y="128836"/>
                  <a:pt x="219780" y="131001"/>
                  <a:pt x="219780" y="133527"/>
                </a:cubicBezTo>
                <a:cubicBezTo>
                  <a:pt x="219780" y="155181"/>
                  <a:pt x="202096" y="172864"/>
                  <a:pt x="180082" y="172864"/>
                </a:cubicBezTo>
                <a:lnTo>
                  <a:pt x="149406" y="172864"/>
                </a:lnTo>
                <a:lnTo>
                  <a:pt x="149406" y="194156"/>
                </a:lnTo>
                <a:cubicBezTo>
                  <a:pt x="150850" y="193795"/>
                  <a:pt x="152294" y="193434"/>
                  <a:pt x="153737" y="193434"/>
                </a:cubicBezTo>
                <a:lnTo>
                  <a:pt x="206788" y="193434"/>
                </a:lnTo>
                <a:cubicBezTo>
                  <a:pt x="214005" y="193434"/>
                  <a:pt x="219780" y="199569"/>
                  <a:pt x="219780" y="206426"/>
                </a:cubicBezTo>
                <a:lnTo>
                  <a:pt x="219780" y="218335"/>
                </a:lnTo>
                <a:cubicBezTo>
                  <a:pt x="219780" y="220501"/>
                  <a:pt x="219419" y="222305"/>
                  <a:pt x="218697" y="224109"/>
                </a:cubicBezTo>
                <a:cubicBezTo>
                  <a:pt x="220141" y="223388"/>
                  <a:pt x="222306" y="222666"/>
                  <a:pt x="224471" y="222666"/>
                </a:cubicBezTo>
                <a:lnTo>
                  <a:pt x="277160" y="222666"/>
                </a:lnTo>
                <a:cubicBezTo>
                  <a:pt x="284378" y="222666"/>
                  <a:pt x="290152" y="228801"/>
                  <a:pt x="290152" y="236019"/>
                </a:cubicBezTo>
                <a:lnTo>
                  <a:pt x="290152" y="247567"/>
                </a:lnTo>
                <a:cubicBezTo>
                  <a:pt x="290152" y="251176"/>
                  <a:pt x="289070" y="254063"/>
                  <a:pt x="286904" y="256228"/>
                </a:cubicBezTo>
                <a:cubicBezTo>
                  <a:pt x="289070" y="258754"/>
                  <a:pt x="290152" y="262002"/>
                  <a:pt x="290152" y="265250"/>
                </a:cubicBezTo>
                <a:lnTo>
                  <a:pt x="290152" y="276799"/>
                </a:lnTo>
                <a:cubicBezTo>
                  <a:pt x="290152" y="284016"/>
                  <a:pt x="284378" y="290151"/>
                  <a:pt x="277160" y="290151"/>
                </a:cubicBezTo>
                <a:lnTo>
                  <a:pt x="224471" y="290151"/>
                </a:lnTo>
                <a:cubicBezTo>
                  <a:pt x="220862" y="290151"/>
                  <a:pt x="217614" y="288708"/>
                  <a:pt x="215449" y="286903"/>
                </a:cubicBezTo>
                <a:cubicBezTo>
                  <a:pt x="212923" y="288708"/>
                  <a:pt x="210036" y="290151"/>
                  <a:pt x="206788" y="290151"/>
                </a:cubicBezTo>
                <a:lnTo>
                  <a:pt x="153737" y="290151"/>
                </a:lnTo>
                <a:cubicBezTo>
                  <a:pt x="150489" y="290151"/>
                  <a:pt x="147602" y="288708"/>
                  <a:pt x="145076" y="286903"/>
                </a:cubicBezTo>
                <a:cubicBezTo>
                  <a:pt x="142550" y="288708"/>
                  <a:pt x="139663" y="290151"/>
                  <a:pt x="136415" y="290151"/>
                </a:cubicBezTo>
                <a:lnTo>
                  <a:pt x="83725" y="290151"/>
                </a:lnTo>
                <a:cubicBezTo>
                  <a:pt x="80116" y="290151"/>
                  <a:pt x="77229" y="288708"/>
                  <a:pt x="75064" y="286903"/>
                </a:cubicBezTo>
                <a:cubicBezTo>
                  <a:pt x="72538" y="288708"/>
                  <a:pt x="69290" y="290151"/>
                  <a:pt x="66042" y="290151"/>
                </a:cubicBezTo>
                <a:lnTo>
                  <a:pt x="13353" y="290151"/>
                </a:lnTo>
                <a:cubicBezTo>
                  <a:pt x="6135" y="290151"/>
                  <a:pt x="0" y="284016"/>
                  <a:pt x="0" y="276799"/>
                </a:cubicBezTo>
                <a:lnTo>
                  <a:pt x="0" y="265250"/>
                </a:lnTo>
                <a:cubicBezTo>
                  <a:pt x="0" y="258033"/>
                  <a:pt x="6135" y="252258"/>
                  <a:pt x="13353" y="252258"/>
                </a:cubicBezTo>
                <a:lnTo>
                  <a:pt x="66042" y="252258"/>
                </a:lnTo>
                <a:cubicBezTo>
                  <a:pt x="68207" y="252258"/>
                  <a:pt x="70012" y="252619"/>
                  <a:pt x="71816" y="253341"/>
                </a:cubicBezTo>
                <a:cubicBezTo>
                  <a:pt x="70733" y="251537"/>
                  <a:pt x="70372" y="249732"/>
                  <a:pt x="70372" y="247567"/>
                </a:cubicBezTo>
                <a:lnTo>
                  <a:pt x="70372" y="236019"/>
                </a:lnTo>
                <a:cubicBezTo>
                  <a:pt x="70372" y="228801"/>
                  <a:pt x="76508" y="222666"/>
                  <a:pt x="83725" y="222666"/>
                </a:cubicBezTo>
                <a:lnTo>
                  <a:pt x="136415" y="222666"/>
                </a:lnTo>
                <a:cubicBezTo>
                  <a:pt x="137858" y="222666"/>
                  <a:pt x="139302" y="223027"/>
                  <a:pt x="140745" y="223388"/>
                </a:cubicBezTo>
                <a:lnTo>
                  <a:pt x="140745" y="202456"/>
                </a:lnTo>
                <a:lnTo>
                  <a:pt x="110070" y="202456"/>
                </a:lnTo>
                <a:cubicBezTo>
                  <a:pt x="88056" y="202456"/>
                  <a:pt x="70372" y="184412"/>
                  <a:pt x="70372" y="162759"/>
                </a:cubicBezTo>
                <a:cubicBezTo>
                  <a:pt x="70372" y="160233"/>
                  <a:pt x="72177" y="158068"/>
                  <a:pt x="75064" y="158068"/>
                </a:cubicBezTo>
                <a:lnTo>
                  <a:pt x="110070" y="158068"/>
                </a:lnTo>
                <a:cubicBezTo>
                  <a:pt x="122340" y="158068"/>
                  <a:pt x="133527" y="163842"/>
                  <a:pt x="140745" y="173225"/>
                </a:cubicBezTo>
                <a:lnTo>
                  <a:pt x="140745" y="114040"/>
                </a:lnTo>
                <a:cubicBezTo>
                  <a:pt x="111513" y="111874"/>
                  <a:pt x="88056" y="87334"/>
                  <a:pt x="88056" y="57020"/>
                </a:cubicBezTo>
                <a:cubicBezTo>
                  <a:pt x="88056" y="25623"/>
                  <a:pt x="113679" y="0"/>
                  <a:pt x="145076" y="0"/>
                </a:cubicBezTo>
                <a:close/>
              </a:path>
            </a:pathLst>
          </a:custGeom>
          <a:solidFill>
            <a:srgbClr val="1A171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sz="900"/>
          </a:p>
        </p:txBody>
      </p:sp>
      <p:sp>
        <p:nvSpPr>
          <p:cNvPr id="33" name="Subtitle 2">
            <a:extLst>
              <a:ext uri="{FF2B5EF4-FFF2-40B4-BE49-F238E27FC236}">
                <a16:creationId xmlns:a16="http://schemas.microsoft.com/office/drawing/2014/main" id="{B8E8BACF-064F-6B4C-915E-7DEA552751AD}"/>
              </a:ext>
            </a:extLst>
          </p:cNvPr>
          <p:cNvSpPr txBox="1">
            <a:spLocks/>
          </p:cNvSpPr>
          <p:nvPr/>
        </p:nvSpPr>
        <p:spPr>
          <a:xfrm>
            <a:off x="1211032" y="4871049"/>
            <a:ext cx="2150854" cy="25994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endParaRPr lang="en-US" sz="12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4" name="TextBox 33">
            <a:extLst>
              <a:ext uri="{FF2B5EF4-FFF2-40B4-BE49-F238E27FC236}">
                <a16:creationId xmlns:a16="http://schemas.microsoft.com/office/drawing/2014/main" id="{44705C5E-6C0B-8343-976B-915BEC8AA3F6}"/>
              </a:ext>
            </a:extLst>
          </p:cNvPr>
          <p:cNvSpPr txBox="1"/>
          <p:nvPr/>
        </p:nvSpPr>
        <p:spPr>
          <a:xfrm>
            <a:off x="713335" y="4293134"/>
            <a:ext cx="3146247" cy="707886"/>
          </a:xfrm>
          <a:prstGeom prst="rect">
            <a:avLst/>
          </a:prstGeom>
          <a:noFill/>
        </p:spPr>
        <p:txBody>
          <a:bodyPr wrap="none" rtlCol="0" anchor="b" anchorCtr="0">
            <a:spAutoFit/>
          </a:bodyPr>
          <a:lstStyle/>
          <a:p>
            <a:pPr algn="ctr"/>
            <a:r>
              <a:rPr lang="en-MY" sz="2000" b="1" spc="-20" dirty="0">
                <a:solidFill>
                  <a:schemeClr val="bg1"/>
                </a:solidFill>
                <a:latin typeface="Calibri Light"/>
                <a:cs typeface="Calibri Light"/>
              </a:rPr>
              <a:t>Stakeholders</a:t>
            </a:r>
            <a:r>
              <a:rPr lang="en-MY" sz="2000" b="1" spc="-15" dirty="0">
                <a:solidFill>
                  <a:schemeClr val="bg1"/>
                </a:solidFill>
                <a:latin typeface="Calibri Light"/>
                <a:cs typeface="Calibri Light"/>
              </a:rPr>
              <a:t> </a:t>
            </a:r>
          </a:p>
          <a:p>
            <a:pPr algn="ctr"/>
            <a:r>
              <a:rPr lang="en-MY" sz="2000" b="1" spc="-15" dirty="0">
                <a:solidFill>
                  <a:schemeClr val="bg1"/>
                </a:solidFill>
                <a:latin typeface="Calibri Light"/>
                <a:cs typeface="Calibri Light"/>
              </a:rPr>
              <a:t>(Requirement  &amp; Satisfaction)</a:t>
            </a:r>
            <a:endParaRPr lang="en-US" sz="2000" b="1" dirty="0">
              <a:solidFill>
                <a:schemeClr val="bg1"/>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BB460E1C-45F4-314D-820D-9E852BEBA177}"/>
              </a:ext>
            </a:extLst>
          </p:cNvPr>
          <p:cNvSpPr txBox="1"/>
          <p:nvPr/>
        </p:nvSpPr>
        <p:spPr>
          <a:xfrm>
            <a:off x="1903753" y="3693611"/>
            <a:ext cx="768160"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01</a:t>
            </a:r>
          </a:p>
        </p:txBody>
      </p:sp>
      <p:sp>
        <p:nvSpPr>
          <p:cNvPr id="39" name="TextBox 38">
            <a:extLst>
              <a:ext uri="{FF2B5EF4-FFF2-40B4-BE49-F238E27FC236}">
                <a16:creationId xmlns:a16="http://schemas.microsoft.com/office/drawing/2014/main" id="{503D7205-E901-EB44-8376-0E305F9D228C}"/>
              </a:ext>
            </a:extLst>
          </p:cNvPr>
          <p:cNvSpPr txBox="1"/>
          <p:nvPr/>
        </p:nvSpPr>
        <p:spPr>
          <a:xfrm>
            <a:off x="4893729" y="4339300"/>
            <a:ext cx="2443362" cy="1323439"/>
          </a:xfrm>
          <a:prstGeom prst="rect">
            <a:avLst/>
          </a:prstGeom>
          <a:noFill/>
        </p:spPr>
        <p:txBody>
          <a:bodyPr wrap="none" rtlCol="0" anchor="b" anchorCtr="0">
            <a:spAutoFit/>
          </a:bodyPr>
          <a:lstStyle/>
          <a:p>
            <a:pPr algn="ctr"/>
            <a:r>
              <a:rPr lang="en-MY" sz="2000" b="1" spc="-10" dirty="0">
                <a:solidFill>
                  <a:schemeClr val="bg1"/>
                </a:solidFill>
                <a:latin typeface="Calibri"/>
                <a:cs typeface="Calibri"/>
              </a:rPr>
              <a:t>Alignment</a:t>
            </a:r>
            <a:r>
              <a:rPr lang="en-MY" sz="2000" b="1" spc="20" dirty="0">
                <a:solidFill>
                  <a:schemeClr val="bg1"/>
                </a:solidFill>
                <a:latin typeface="Calibri"/>
                <a:cs typeface="Calibri"/>
              </a:rPr>
              <a:t> </a:t>
            </a:r>
            <a:r>
              <a:rPr lang="en-MY" sz="2000" b="1" spc="-5" dirty="0">
                <a:solidFill>
                  <a:schemeClr val="bg1"/>
                </a:solidFill>
                <a:latin typeface="Calibri"/>
                <a:cs typeface="Calibri"/>
              </a:rPr>
              <a:t>of Quality</a:t>
            </a:r>
          </a:p>
          <a:p>
            <a:pPr algn="ctr"/>
            <a:r>
              <a:rPr lang="en-MY" sz="2000" b="1" spc="15" dirty="0">
                <a:solidFill>
                  <a:schemeClr val="bg1"/>
                </a:solidFill>
                <a:latin typeface="Calibri"/>
                <a:cs typeface="Calibri"/>
              </a:rPr>
              <a:t> </a:t>
            </a:r>
            <a:r>
              <a:rPr lang="en-MY" sz="2000" b="1" spc="-5" dirty="0">
                <a:solidFill>
                  <a:schemeClr val="bg1"/>
                </a:solidFill>
                <a:latin typeface="Calibri"/>
                <a:cs typeface="Calibri"/>
              </a:rPr>
              <a:t>and</a:t>
            </a:r>
          </a:p>
          <a:p>
            <a:pPr algn="ctr"/>
            <a:r>
              <a:rPr lang="en-MY" sz="2000" b="1" spc="5" dirty="0">
                <a:solidFill>
                  <a:schemeClr val="bg1"/>
                </a:solidFill>
                <a:latin typeface="Calibri"/>
                <a:cs typeface="Calibri"/>
              </a:rPr>
              <a:t> </a:t>
            </a:r>
            <a:r>
              <a:rPr lang="en-MY" sz="2000" b="1" spc="-20" dirty="0">
                <a:solidFill>
                  <a:schemeClr val="bg1"/>
                </a:solidFill>
                <a:latin typeface="Calibri"/>
                <a:cs typeface="Calibri"/>
              </a:rPr>
              <a:t>Strategic </a:t>
            </a:r>
            <a:r>
              <a:rPr lang="en-MY" sz="2000" b="1" spc="-615" dirty="0">
                <a:solidFill>
                  <a:schemeClr val="bg1"/>
                </a:solidFill>
                <a:latin typeface="Calibri"/>
                <a:cs typeface="Calibri"/>
              </a:rPr>
              <a:t> </a:t>
            </a:r>
            <a:r>
              <a:rPr lang="en-MY" sz="2000" b="1" spc="-10" dirty="0">
                <a:solidFill>
                  <a:schemeClr val="bg1"/>
                </a:solidFill>
                <a:latin typeface="Calibri"/>
                <a:cs typeface="Calibri"/>
              </a:rPr>
              <a:t>Direction</a:t>
            </a:r>
            <a:r>
              <a:rPr lang="en-MY" sz="2000" b="1" spc="5" dirty="0">
                <a:solidFill>
                  <a:schemeClr val="bg1"/>
                </a:solidFill>
                <a:latin typeface="Calibri"/>
                <a:cs typeface="Calibri"/>
              </a:rPr>
              <a:t> </a:t>
            </a:r>
            <a:r>
              <a:rPr lang="en-MY" sz="2000" b="1" spc="-5" dirty="0">
                <a:solidFill>
                  <a:schemeClr val="bg1"/>
                </a:solidFill>
                <a:latin typeface="Calibri"/>
                <a:cs typeface="Calibri"/>
              </a:rPr>
              <a:t>of</a:t>
            </a:r>
          </a:p>
          <a:p>
            <a:pPr algn="ctr"/>
            <a:r>
              <a:rPr lang="en-MY" sz="2000" b="1" spc="-5" dirty="0">
                <a:solidFill>
                  <a:schemeClr val="bg1"/>
                </a:solidFill>
                <a:latin typeface="Calibri"/>
                <a:cs typeface="Calibri"/>
              </a:rPr>
              <a:t> an</a:t>
            </a:r>
            <a:r>
              <a:rPr lang="en-MY" sz="2000" b="1" spc="-10" dirty="0">
                <a:solidFill>
                  <a:schemeClr val="bg1"/>
                </a:solidFill>
                <a:latin typeface="Calibri"/>
                <a:cs typeface="Calibri"/>
              </a:rPr>
              <a:t> Institution</a:t>
            </a:r>
            <a:endParaRPr lang="en-US" sz="2000" b="1" dirty="0">
              <a:solidFill>
                <a:schemeClr val="bg1"/>
              </a:solidFill>
              <a:latin typeface="Poppins" pitchFamily="2" charset="77"/>
              <a:ea typeface="League Spartan" charset="0"/>
              <a:cs typeface="Poppins" pitchFamily="2" charset="77"/>
            </a:endParaRPr>
          </a:p>
        </p:txBody>
      </p:sp>
      <p:sp>
        <p:nvSpPr>
          <p:cNvPr id="40" name="TextBox 39">
            <a:extLst>
              <a:ext uri="{FF2B5EF4-FFF2-40B4-BE49-F238E27FC236}">
                <a16:creationId xmlns:a16="http://schemas.microsoft.com/office/drawing/2014/main" id="{CF06AF5F-C9D2-9049-8544-A06CDD635A0D}"/>
              </a:ext>
            </a:extLst>
          </p:cNvPr>
          <p:cNvSpPr txBox="1"/>
          <p:nvPr/>
        </p:nvSpPr>
        <p:spPr>
          <a:xfrm>
            <a:off x="5713294" y="3693611"/>
            <a:ext cx="768160"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02</a:t>
            </a:r>
          </a:p>
        </p:txBody>
      </p:sp>
      <p:sp>
        <p:nvSpPr>
          <p:cNvPr id="43" name="TextBox 42">
            <a:extLst>
              <a:ext uri="{FF2B5EF4-FFF2-40B4-BE49-F238E27FC236}">
                <a16:creationId xmlns:a16="http://schemas.microsoft.com/office/drawing/2014/main" id="{5F570237-A6DA-A84B-BE31-9FAEAE195D64}"/>
              </a:ext>
            </a:extLst>
          </p:cNvPr>
          <p:cNvSpPr txBox="1"/>
          <p:nvPr/>
        </p:nvSpPr>
        <p:spPr>
          <a:xfrm>
            <a:off x="6930548" y="4478441"/>
            <a:ext cx="4723297" cy="1156727"/>
          </a:xfrm>
          <a:prstGeom prst="rect">
            <a:avLst/>
          </a:prstGeom>
          <a:noFill/>
        </p:spPr>
        <p:txBody>
          <a:bodyPr wrap="square" rtlCol="0" anchor="b" anchorCtr="0">
            <a:spAutoFit/>
          </a:bodyPr>
          <a:lstStyle/>
          <a:p>
            <a:pPr marL="1217295" algn="ctr">
              <a:lnSpc>
                <a:spcPct val="100000"/>
              </a:lnSpc>
              <a:spcBef>
                <a:spcPts val="1120"/>
              </a:spcBef>
            </a:pPr>
            <a:r>
              <a:rPr lang="en-MY" sz="2000" b="1" spc="-10" dirty="0">
                <a:solidFill>
                  <a:schemeClr val="bg1"/>
                </a:solidFill>
                <a:latin typeface="Calibri" panose="020F0502020204030204" pitchFamily="34" charset="0"/>
                <a:cs typeface="Calibri" panose="020F0502020204030204" pitchFamily="34" charset="0"/>
              </a:rPr>
              <a:t>Advancement </a:t>
            </a:r>
            <a:r>
              <a:rPr lang="en-MY" sz="2000" b="1" spc="-5" dirty="0">
                <a:solidFill>
                  <a:schemeClr val="bg1"/>
                </a:solidFill>
                <a:latin typeface="Calibri" panose="020F0502020204030204" pitchFamily="34" charset="0"/>
                <a:cs typeface="Calibri" panose="020F0502020204030204" pitchFamily="34" charset="0"/>
              </a:rPr>
              <a:t>of</a:t>
            </a:r>
            <a:r>
              <a:rPr lang="en-MY" sz="2000" b="1" spc="-15" dirty="0">
                <a:solidFill>
                  <a:schemeClr val="bg1"/>
                </a:solidFill>
                <a:latin typeface="Calibri" panose="020F0502020204030204" pitchFamily="34" charset="0"/>
                <a:cs typeface="Calibri" panose="020F0502020204030204" pitchFamily="34" charset="0"/>
              </a:rPr>
              <a:t> </a:t>
            </a:r>
            <a:r>
              <a:rPr lang="en-MY" sz="2000" b="1" dirty="0">
                <a:solidFill>
                  <a:schemeClr val="bg1"/>
                </a:solidFill>
                <a:latin typeface="Calibri" panose="020F0502020204030204" pitchFamily="34" charset="0"/>
                <a:cs typeface="Calibri" panose="020F0502020204030204" pitchFamily="34" charset="0"/>
              </a:rPr>
              <a:t>Quality</a:t>
            </a:r>
          </a:p>
          <a:p>
            <a:pPr marL="1217295" algn="ctr">
              <a:lnSpc>
                <a:spcPct val="100000"/>
              </a:lnSpc>
              <a:spcBef>
                <a:spcPts val="1120"/>
              </a:spcBef>
            </a:pPr>
            <a:r>
              <a:rPr lang="en-MY" sz="2000" b="1" dirty="0">
                <a:solidFill>
                  <a:schemeClr val="bg1"/>
                </a:solidFill>
                <a:latin typeface="Calibri" panose="020F0502020204030204" pitchFamily="34" charset="0"/>
                <a:cs typeface="Calibri" panose="020F0502020204030204" pitchFamily="34" charset="0"/>
              </a:rPr>
              <a:t>(Compliance, Enhancement, Advancement)</a:t>
            </a:r>
          </a:p>
        </p:txBody>
      </p:sp>
      <p:sp>
        <p:nvSpPr>
          <p:cNvPr id="44" name="TextBox 43">
            <a:extLst>
              <a:ext uri="{FF2B5EF4-FFF2-40B4-BE49-F238E27FC236}">
                <a16:creationId xmlns:a16="http://schemas.microsoft.com/office/drawing/2014/main" id="{7D7369C3-B1A3-ED47-8DDB-15EA6C59C623}"/>
              </a:ext>
            </a:extLst>
          </p:cNvPr>
          <p:cNvSpPr txBox="1"/>
          <p:nvPr/>
        </p:nvSpPr>
        <p:spPr>
          <a:xfrm>
            <a:off x="9522835" y="3693611"/>
            <a:ext cx="768160"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03</a:t>
            </a:r>
          </a:p>
        </p:txBody>
      </p:sp>
      <p:cxnSp>
        <p:nvCxnSpPr>
          <p:cNvPr id="49" name="Elbow Connector 48">
            <a:extLst>
              <a:ext uri="{FF2B5EF4-FFF2-40B4-BE49-F238E27FC236}">
                <a16:creationId xmlns:a16="http://schemas.microsoft.com/office/drawing/2014/main" id="{0F4B1E8C-8AF4-574A-A258-63E092E2815A}"/>
              </a:ext>
            </a:extLst>
          </p:cNvPr>
          <p:cNvCxnSpPr>
            <a:stCxn id="24" idx="2"/>
            <a:endCxn id="10" idx="2"/>
          </p:cNvCxnSpPr>
          <p:nvPr/>
        </p:nvCxnSpPr>
        <p:spPr>
          <a:xfrm rot="5400000">
            <a:off x="6096001" y="2202988"/>
            <a:ext cx="12700" cy="7616335"/>
          </a:xfrm>
          <a:prstGeom prst="bentConnector3">
            <a:avLst>
              <a:gd name="adj1" fmla="val 4569244"/>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2" name="object 5">
            <a:extLst>
              <a:ext uri="{FF2B5EF4-FFF2-40B4-BE49-F238E27FC236}">
                <a16:creationId xmlns:a16="http://schemas.microsoft.com/office/drawing/2014/main" id="{5AC8631D-D4FE-D34A-A2E1-2FCE4428C639}"/>
              </a:ext>
            </a:extLst>
          </p:cNvPr>
          <p:cNvPicPr/>
          <p:nvPr/>
        </p:nvPicPr>
        <p:blipFill>
          <a:blip r:embed="rId2" cstate="print"/>
          <a:stretch>
            <a:fillRect/>
          </a:stretch>
        </p:blipFill>
        <p:spPr>
          <a:xfrm>
            <a:off x="5383728" y="2371895"/>
            <a:ext cx="1546820" cy="1220071"/>
          </a:xfrm>
          <a:prstGeom prst="rect">
            <a:avLst/>
          </a:prstGeom>
        </p:spPr>
      </p:pic>
    </p:spTree>
    <p:extLst>
      <p:ext uri="{BB962C8B-B14F-4D97-AF65-F5344CB8AC3E}">
        <p14:creationId xmlns:p14="http://schemas.microsoft.com/office/powerpoint/2010/main" val="3058916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55055" y="1343195"/>
            <a:ext cx="5768424" cy="505908"/>
          </a:xfrm>
          <a:prstGeom prst="rect">
            <a:avLst/>
          </a:prstGeom>
        </p:spPr>
        <p:txBody>
          <a:bodyPr vert="horz" wrap="square" lIns="0" tIns="13335" rIns="0" bIns="0" rtlCol="0">
            <a:spAutoFit/>
          </a:bodyPr>
          <a:lstStyle/>
          <a:p>
            <a:pPr marL="12700">
              <a:spcBef>
                <a:spcPts val="105"/>
              </a:spcBef>
            </a:pPr>
            <a:r>
              <a:rPr lang="en-US" sz="3200" b="1" spc="-20" dirty="0">
                <a:latin typeface="Arial Rounded MT Bold" panose="020F0704030504030204" pitchFamily="34" charset="77"/>
                <a:cs typeface="Calibri Light"/>
              </a:rPr>
              <a:t>01: </a:t>
            </a:r>
            <a:r>
              <a:rPr sz="3200" b="1" spc="-20" dirty="0">
                <a:latin typeface="Arial Rounded MT Bold" panose="020F0704030504030204" pitchFamily="34" charset="77"/>
                <a:cs typeface="Calibri Light"/>
              </a:rPr>
              <a:t>Stakeholders</a:t>
            </a:r>
            <a:r>
              <a:rPr sz="3200" b="1" spc="-15" dirty="0">
                <a:latin typeface="Arial Rounded MT Bold" panose="020F0704030504030204" pitchFamily="34" charset="77"/>
                <a:cs typeface="Calibri Light"/>
              </a:rPr>
              <a:t> Satisfaction</a:t>
            </a:r>
            <a:endParaRPr sz="3200" b="1" dirty="0">
              <a:latin typeface="Arial Rounded MT Bold" panose="020F0704030504030204" pitchFamily="34" charset="77"/>
              <a:cs typeface="Calibri Light"/>
            </a:endParaRPr>
          </a:p>
        </p:txBody>
      </p:sp>
      <p:grpSp>
        <p:nvGrpSpPr>
          <p:cNvPr id="3" name="object 3"/>
          <p:cNvGrpSpPr/>
          <p:nvPr/>
        </p:nvGrpSpPr>
        <p:grpSpPr>
          <a:xfrm>
            <a:off x="2260599" y="2449639"/>
            <a:ext cx="7670800" cy="4125595"/>
            <a:chOff x="665733" y="2459735"/>
            <a:chExt cx="7670800" cy="4125595"/>
          </a:xfrm>
        </p:grpSpPr>
        <p:sp>
          <p:nvSpPr>
            <p:cNvPr id="4" name="object 4"/>
            <p:cNvSpPr/>
            <p:nvPr/>
          </p:nvSpPr>
          <p:spPr>
            <a:xfrm>
              <a:off x="1293875" y="2459735"/>
              <a:ext cx="7042784" cy="4125595"/>
            </a:xfrm>
            <a:custGeom>
              <a:avLst/>
              <a:gdLst/>
              <a:ahLst/>
              <a:cxnLst/>
              <a:rect l="l" t="t" r="r" b="b"/>
              <a:pathLst>
                <a:path w="7042784" h="4125595">
                  <a:moveTo>
                    <a:pt x="4979670" y="0"/>
                  </a:moveTo>
                  <a:lnTo>
                    <a:pt x="4979670" y="1031366"/>
                  </a:lnTo>
                  <a:lnTo>
                    <a:pt x="0" y="1031366"/>
                  </a:lnTo>
                  <a:lnTo>
                    <a:pt x="0" y="3094101"/>
                  </a:lnTo>
                  <a:lnTo>
                    <a:pt x="4979670" y="3094101"/>
                  </a:lnTo>
                  <a:lnTo>
                    <a:pt x="4979670" y="4125467"/>
                  </a:lnTo>
                  <a:lnTo>
                    <a:pt x="7042404" y="2062733"/>
                  </a:lnTo>
                  <a:lnTo>
                    <a:pt x="4979670" y="0"/>
                  </a:lnTo>
                  <a:close/>
                </a:path>
              </a:pathLst>
            </a:custGeom>
            <a:solidFill>
              <a:srgbClr val="CFD4EA"/>
            </a:solidFill>
          </p:spPr>
          <p:txBody>
            <a:bodyPr wrap="square" lIns="0" tIns="0" rIns="0" bIns="0" rtlCol="0"/>
            <a:lstStyle/>
            <a:p>
              <a:endParaRPr/>
            </a:p>
          </p:txBody>
        </p:sp>
        <p:sp>
          <p:nvSpPr>
            <p:cNvPr id="5" name="object 5"/>
            <p:cNvSpPr/>
            <p:nvPr/>
          </p:nvSpPr>
          <p:spPr>
            <a:xfrm>
              <a:off x="675893" y="2870453"/>
              <a:ext cx="1461770" cy="3305810"/>
            </a:xfrm>
            <a:custGeom>
              <a:avLst/>
              <a:gdLst/>
              <a:ahLst/>
              <a:cxnLst/>
              <a:rect l="l" t="t" r="r" b="b"/>
              <a:pathLst>
                <a:path w="1461770" h="3305810">
                  <a:moveTo>
                    <a:pt x="1217930" y="0"/>
                  </a:moveTo>
                  <a:lnTo>
                    <a:pt x="243586" y="0"/>
                  </a:lnTo>
                  <a:lnTo>
                    <a:pt x="194494" y="4950"/>
                  </a:lnTo>
                  <a:lnTo>
                    <a:pt x="148770" y="19147"/>
                  </a:lnTo>
                  <a:lnTo>
                    <a:pt x="107393" y="41610"/>
                  </a:lnTo>
                  <a:lnTo>
                    <a:pt x="71343" y="71358"/>
                  </a:lnTo>
                  <a:lnTo>
                    <a:pt x="41600" y="107410"/>
                  </a:lnTo>
                  <a:lnTo>
                    <a:pt x="19141" y="148786"/>
                  </a:lnTo>
                  <a:lnTo>
                    <a:pt x="4948" y="194505"/>
                  </a:lnTo>
                  <a:lnTo>
                    <a:pt x="0" y="243586"/>
                  </a:lnTo>
                  <a:lnTo>
                    <a:pt x="0" y="3061970"/>
                  </a:lnTo>
                  <a:lnTo>
                    <a:pt x="4948" y="3111061"/>
                  </a:lnTo>
                  <a:lnTo>
                    <a:pt x="19141" y="3156785"/>
                  </a:lnTo>
                  <a:lnTo>
                    <a:pt x="41600" y="3198162"/>
                  </a:lnTo>
                  <a:lnTo>
                    <a:pt x="71343" y="3234212"/>
                  </a:lnTo>
                  <a:lnTo>
                    <a:pt x="107393" y="3263955"/>
                  </a:lnTo>
                  <a:lnTo>
                    <a:pt x="148770" y="3286414"/>
                  </a:lnTo>
                  <a:lnTo>
                    <a:pt x="194494" y="3300607"/>
                  </a:lnTo>
                  <a:lnTo>
                    <a:pt x="243586" y="3305556"/>
                  </a:lnTo>
                  <a:lnTo>
                    <a:pt x="1217930" y="3305556"/>
                  </a:lnTo>
                  <a:lnTo>
                    <a:pt x="1267010" y="3300607"/>
                  </a:lnTo>
                  <a:lnTo>
                    <a:pt x="1312729" y="3286414"/>
                  </a:lnTo>
                  <a:lnTo>
                    <a:pt x="1354105" y="3263955"/>
                  </a:lnTo>
                  <a:lnTo>
                    <a:pt x="1390157" y="3234212"/>
                  </a:lnTo>
                  <a:lnTo>
                    <a:pt x="1419905" y="3198162"/>
                  </a:lnTo>
                  <a:lnTo>
                    <a:pt x="1442368" y="3156785"/>
                  </a:lnTo>
                  <a:lnTo>
                    <a:pt x="1456565" y="3111061"/>
                  </a:lnTo>
                  <a:lnTo>
                    <a:pt x="1461516" y="3061970"/>
                  </a:lnTo>
                  <a:lnTo>
                    <a:pt x="1461516" y="243586"/>
                  </a:lnTo>
                  <a:lnTo>
                    <a:pt x="1456565" y="194505"/>
                  </a:lnTo>
                  <a:lnTo>
                    <a:pt x="1442368" y="148786"/>
                  </a:lnTo>
                  <a:lnTo>
                    <a:pt x="1419905" y="107410"/>
                  </a:lnTo>
                  <a:lnTo>
                    <a:pt x="1390157" y="71358"/>
                  </a:lnTo>
                  <a:lnTo>
                    <a:pt x="1354105" y="41610"/>
                  </a:lnTo>
                  <a:lnTo>
                    <a:pt x="1312729" y="19147"/>
                  </a:lnTo>
                  <a:lnTo>
                    <a:pt x="1267010" y="4950"/>
                  </a:lnTo>
                  <a:lnTo>
                    <a:pt x="1217930" y="0"/>
                  </a:lnTo>
                  <a:close/>
                </a:path>
              </a:pathLst>
            </a:custGeom>
            <a:solidFill>
              <a:schemeClr val="accent3">
                <a:lumMod val="75000"/>
              </a:schemeClr>
            </a:solidFill>
          </p:spPr>
          <p:txBody>
            <a:bodyPr wrap="square" lIns="0" tIns="0" rIns="0" bIns="0" rtlCol="0"/>
            <a:lstStyle/>
            <a:p>
              <a:endParaRPr/>
            </a:p>
          </p:txBody>
        </p:sp>
        <p:sp>
          <p:nvSpPr>
            <p:cNvPr id="6" name="object 6"/>
            <p:cNvSpPr/>
            <p:nvPr/>
          </p:nvSpPr>
          <p:spPr>
            <a:xfrm>
              <a:off x="675893" y="2870453"/>
              <a:ext cx="1461770" cy="3305810"/>
            </a:xfrm>
            <a:custGeom>
              <a:avLst/>
              <a:gdLst/>
              <a:ahLst/>
              <a:cxnLst/>
              <a:rect l="l" t="t" r="r" b="b"/>
              <a:pathLst>
                <a:path w="1461770" h="3305810">
                  <a:moveTo>
                    <a:pt x="0" y="243586"/>
                  </a:moveTo>
                  <a:lnTo>
                    <a:pt x="4948" y="194505"/>
                  </a:lnTo>
                  <a:lnTo>
                    <a:pt x="19141" y="148786"/>
                  </a:lnTo>
                  <a:lnTo>
                    <a:pt x="41600" y="107410"/>
                  </a:lnTo>
                  <a:lnTo>
                    <a:pt x="71343" y="71358"/>
                  </a:lnTo>
                  <a:lnTo>
                    <a:pt x="107393" y="41610"/>
                  </a:lnTo>
                  <a:lnTo>
                    <a:pt x="148770" y="19147"/>
                  </a:lnTo>
                  <a:lnTo>
                    <a:pt x="194494" y="4950"/>
                  </a:lnTo>
                  <a:lnTo>
                    <a:pt x="243586" y="0"/>
                  </a:lnTo>
                  <a:lnTo>
                    <a:pt x="1217930" y="0"/>
                  </a:lnTo>
                  <a:lnTo>
                    <a:pt x="1267010" y="4950"/>
                  </a:lnTo>
                  <a:lnTo>
                    <a:pt x="1312729" y="19147"/>
                  </a:lnTo>
                  <a:lnTo>
                    <a:pt x="1354105" y="41610"/>
                  </a:lnTo>
                  <a:lnTo>
                    <a:pt x="1390157" y="71358"/>
                  </a:lnTo>
                  <a:lnTo>
                    <a:pt x="1419905" y="107410"/>
                  </a:lnTo>
                  <a:lnTo>
                    <a:pt x="1442368" y="148786"/>
                  </a:lnTo>
                  <a:lnTo>
                    <a:pt x="1456565" y="194505"/>
                  </a:lnTo>
                  <a:lnTo>
                    <a:pt x="1461516" y="243586"/>
                  </a:lnTo>
                  <a:lnTo>
                    <a:pt x="1461516" y="3061970"/>
                  </a:lnTo>
                  <a:lnTo>
                    <a:pt x="1456565" y="3111061"/>
                  </a:lnTo>
                  <a:lnTo>
                    <a:pt x="1442368" y="3156785"/>
                  </a:lnTo>
                  <a:lnTo>
                    <a:pt x="1419905" y="3198162"/>
                  </a:lnTo>
                  <a:lnTo>
                    <a:pt x="1390157" y="3234212"/>
                  </a:lnTo>
                  <a:lnTo>
                    <a:pt x="1354105" y="3263955"/>
                  </a:lnTo>
                  <a:lnTo>
                    <a:pt x="1312729" y="3286414"/>
                  </a:lnTo>
                  <a:lnTo>
                    <a:pt x="1267010" y="3300607"/>
                  </a:lnTo>
                  <a:lnTo>
                    <a:pt x="1217930" y="3305556"/>
                  </a:lnTo>
                  <a:lnTo>
                    <a:pt x="243586" y="3305556"/>
                  </a:lnTo>
                  <a:lnTo>
                    <a:pt x="194494" y="3300607"/>
                  </a:lnTo>
                  <a:lnTo>
                    <a:pt x="148770" y="3286414"/>
                  </a:lnTo>
                  <a:lnTo>
                    <a:pt x="107393" y="3263955"/>
                  </a:lnTo>
                  <a:lnTo>
                    <a:pt x="71343" y="3234212"/>
                  </a:lnTo>
                  <a:lnTo>
                    <a:pt x="41600" y="3198162"/>
                  </a:lnTo>
                  <a:lnTo>
                    <a:pt x="19141" y="3156785"/>
                  </a:lnTo>
                  <a:lnTo>
                    <a:pt x="4948" y="3111061"/>
                  </a:lnTo>
                  <a:lnTo>
                    <a:pt x="0" y="3061970"/>
                  </a:lnTo>
                  <a:lnTo>
                    <a:pt x="0" y="243586"/>
                  </a:lnTo>
                  <a:close/>
                </a:path>
              </a:pathLst>
            </a:custGeom>
            <a:ln w="19812">
              <a:solidFill>
                <a:srgbClr val="FFFFFF"/>
              </a:solidFill>
            </a:ln>
          </p:spPr>
          <p:txBody>
            <a:bodyPr wrap="square" lIns="0" tIns="0" rIns="0" bIns="0" rtlCol="0"/>
            <a:lstStyle/>
            <a:p>
              <a:endParaRPr/>
            </a:p>
          </p:txBody>
        </p:sp>
      </p:grpSp>
      <p:sp>
        <p:nvSpPr>
          <p:cNvPr id="7" name="object 7"/>
          <p:cNvSpPr txBox="1"/>
          <p:nvPr/>
        </p:nvSpPr>
        <p:spPr>
          <a:xfrm>
            <a:off x="2322786" y="3697986"/>
            <a:ext cx="1145963" cy="1267078"/>
          </a:xfrm>
          <a:prstGeom prst="rect">
            <a:avLst/>
          </a:prstGeom>
        </p:spPr>
        <p:txBody>
          <a:bodyPr vert="horz" wrap="square" lIns="0" tIns="9525" rIns="0" bIns="0" rtlCol="0" anchor="ctr">
            <a:spAutoFit/>
          </a:bodyPr>
          <a:lstStyle/>
          <a:p>
            <a:pPr marL="12700" marR="5080" algn="ctr">
              <a:lnSpc>
                <a:spcPct val="150000"/>
              </a:lnSpc>
              <a:spcBef>
                <a:spcPts val="75"/>
              </a:spcBef>
            </a:pPr>
            <a:r>
              <a:rPr sz="1400" spc="-10" dirty="0">
                <a:solidFill>
                  <a:srgbClr val="FFFFFF"/>
                </a:solidFill>
                <a:latin typeface="Arial Rounded MT Bold" panose="020F0704030504030204" pitchFamily="34" charset="77"/>
                <a:cs typeface="Calibri"/>
              </a:rPr>
              <a:t>Customers </a:t>
            </a:r>
            <a:r>
              <a:rPr sz="1400" dirty="0">
                <a:solidFill>
                  <a:srgbClr val="FFFFFF"/>
                </a:solidFill>
                <a:latin typeface="Arial Rounded MT Bold" panose="020F0704030504030204" pitchFamily="34" charset="77"/>
                <a:cs typeface="Calibri"/>
              </a:rPr>
              <a:t>&amp; </a:t>
            </a:r>
            <a:r>
              <a:rPr sz="1400" spc="-305" dirty="0">
                <a:solidFill>
                  <a:srgbClr val="FFFFFF"/>
                </a:solidFill>
                <a:latin typeface="Arial Rounded MT Bold" panose="020F0704030504030204" pitchFamily="34" charset="77"/>
                <a:cs typeface="Calibri"/>
              </a:rPr>
              <a:t> </a:t>
            </a:r>
            <a:r>
              <a:rPr sz="1400" spc="-10" dirty="0">
                <a:solidFill>
                  <a:srgbClr val="FFFFFF"/>
                </a:solidFill>
                <a:latin typeface="Arial Rounded MT Bold" panose="020F0704030504030204" pitchFamily="34" charset="77"/>
                <a:cs typeface="Calibri"/>
              </a:rPr>
              <a:t>Stakeholders </a:t>
            </a:r>
            <a:r>
              <a:rPr sz="1400" spc="-305" dirty="0">
                <a:solidFill>
                  <a:srgbClr val="FFFFFF"/>
                </a:solidFill>
                <a:latin typeface="Arial Rounded MT Bold" panose="020F0704030504030204" pitchFamily="34" charset="77"/>
                <a:cs typeface="Calibri"/>
              </a:rPr>
              <a:t> </a:t>
            </a:r>
            <a:r>
              <a:rPr sz="1400" spc="-20" dirty="0">
                <a:solidFill>
                  <a:srgbClr val="FFFFFF"/>
                </a:solidFill>
                <a:latin typeface="Arial Rounded MT Bold" panose="020F0704030504030204" pitchFamily="34" charset="77"/>
                <a:cs typeface="Calibri"/>
              </a:rPr>
              <a:t>R</a:t>
            </a:r>
            <a:r>
              <a:rPr sz="1400" dirty="0">
                <a:solidFill>
                  <a:srgbClr val="FFFFFF"/>
                </a:solidFill>
                <a:latin typeface="Arial Rounded MT Bold" panose="020F0704030504030204" pitchFamily="34" charset="77"/>
                <a:cs typeface="Calibri"/>
              </a:rPr>
              <a:t>e</a:t>
            </a:r>
            <a:r>
              <a:rPr sz="1400" spc="-10" dirty="0">
                <a:solidFill>
                  <a:srgbClr val="FFFFFF"/>
                </a:solidFill>
                <a:latin typeface="Arial Rounded MT Bold" panose="020F0704030504030204" pitchFamily="34" charset="77"/>
                <a:cs typeface="Calibri"/>
              </a:rPr>
              <a:t>qu</a:t>
            </a:r>
            <a:r>
              <a:rPr sz="1400" dirty="0">
                <a:solidFill>
                  <a:srgbClr val="FFFFFF"/>
                </a:solidFill>
                <a:latin typeface="Arial Rounded MT Bold" panose="020F0704030504030204" pitchFamily="34" charset="77"/>
                <a:cs typeface="Calibri"/>
              </a:rPr>
              <a:t>i</a:t>
            </a:r>
            <a:r>
              <a:rPr sz="1400" spc="-25" dirty="0">
                <a:solidFill>
                  <a:srgbClr val="FFFFFF"/>
                </a:solidFill>
                <a:latin typeface="Arial Rounded MT Bold" panose="020F0704030504030204" pitchFamily="34" charset="77"/>
                <a:cs typeface="Calibri"/>
              </a:rPr>
              <a:t>r</a:t>
            </a:r>
            <a:r>
              <a:rPr sz="1400" dirty="0">
                <a:solidFill>
                  <a:srgbClr val="FFFFFF"/>
                </a:solidFill>
                <a:latin typeface="Arial Rounded MT Bold" panose="020F0704030504030204" pitchFamily="34" charset="77"/>
                <a:cs typeface="Calibri"/>
              </a:rPr>
              <a:t>e</a:t>
            </a:r>
            <a:r>
              <a:rPr sz="1400" spc="-10" dirty="0">
                <a:solidFill>
                  <a:srgbClr val="FFFFFF"/>
                </a:solidFill>
                <a:latin typeface="Arial Rounded MT Bold" panose="020F0704030504030204" pitchFamily="34" charset="77"/>
                <a:cs typeface="Calibri"/>
              </a:rPr>
              <a:t>m</a:t>
            </a:r>
            <a:r>
              <a:rPr sz="1400" dirty="0">
                <a:solidFill>
                  <a:srgbClr val="FFFFFF"/>
                </a:solidFill>
                <a:latin typeface="Arial Rounded MT Bold" panose="020F0704030504030204" pitchFamily="34" charset="77"/>
                <a:cs typeface="Calibri"/>
              </a:rPr>
              <a:t>e</a:t>
            </a:r>
            <a:r>
              <a:rPr sz="1400" spc="-20" dirty="0">
                <a:solidFill>
                  <a:srgbClr val="FFFFFF"/>
                </a:solidFill>
                <a:latin typeface="Arial Rounded MT Bold" panose="020F0704030504030204" pitchFamily="34" charset="77"/>
                <a:cs typeface="Calibri"/>
              </a:rPr>
              <a:t>n</a:t>
            </a:r>
            <a:r>
              <a:rPr sz="1400" dirty="0">
                <a:solidFill>
                  <a:srgbClr val="FFFFFF"/>
                </a:solidFill>
                <a:latin typeface="Arial Rounded MT Bold" panose="020F0704030504030204" pitchFamily="34" charset="77"/>
                <a:cs typeface="Calibri"/>
              </a:rPr>
              <a:t>t  </a:t>
            </a:r>
            <a:r>
              <a:rPr sz="1400" b="1" spc="-10" dirty="0">
                <a:solidFill>
                  <a:srgbClr val="FFFFFF"/>
                </a:solidFill>
                <a:latin typeface="Arial Rounded MT Bold" panose="020F0704030504030204" pitchFamily="34" charset="77"/>
                <a:cs typeface="Calibri"/>
              </a:rPr>
              <a:t>(Input</a:t>
            </a:r>
            <a:r>
              <a:rPr sz="1400" b="1" spc="-10" dirty="0">
                <a:solidFill>
                  <a:srgbClr val="FFFFFF"/>
                </a:solidFill>
                <a:latin typeface="Calibri"/>
                <a:cs typeface="Calibri"/>
              </a:rPr>
              <a:t>)</a:t>
            </a:r>
            <a:endParaRPr sz="1400" b="1" dirty="0">
              <a:latin typeface="Calibri"/>
              <a:cs typeface="Calibri"/>
            </a:endParaRPr>
          </a:p>
        </p:txBody>
      </p:sp>
      <p:grpSp>
        <p:nvGrpSpPr>
          <p:cNvPr id="8" name="object 8"/>
          <p:cNvGrpSpPr/>
          <p:nvPr/>
        </p:nvGrpSpPr>
        <p:grpSpPr>
          <a:xfrm>
            <a:off x="3895089" y="3687826"/>
            <a:ext cx="1480820" cy="1671320"/>
            <a:chOff x="2371089" y="3687826"/>
            <a:chExt cx="1480820" cy="1671320"/>
          </a:xfrm>
          <a:solidFill>
            <a:schemeClr val="accent2">
              <a:lumMod val="60000"/>
              <a:lumOff val="40000"/>
            </a:schemeClr>
          </a:solidFill>
        </p:grpSpPr>
        <p:sp>
          <p:nvSpPr>
            <p:cNvPr id="9" name="object 9"/>
            <p:cNvSpPr/>
            <p:nvPr/>
          </p:nvSpPr>
          <p:spPr>
            <a:xfrm>
              <a:off x="2381249" y="3697986"/>
              <a:ext cx="1460500" cy="1651000"/>
            </a:xfrm>
            <a:custGeom>
              <a:avLst/>
              <a:gdLst/>
              <a:ahLst/>
              <a:cxnLst/>
              <a:rect l="l" t="t" r="r" b="b"/>
              <a:pathLst>
                <a:path w="1460500" h="1651000">
                  <a:moveTo>
                    <a:pt x="1216660" y="0"/>
                  </a:moveTo>
                  <a:lnTo>
                    <a:pt x="243331" y="0"/>
                  </a:lnTo>
                  <a:lnTo>
                    <a:pt x="194298" y="4944"/>
                  </a:lnTo>
                  <a:lnTo>
                    <a:pt x="148625" y="19125"/>
                  </a:lnTo>
                  <a:lnTo>
                    <a:pt x="107292" y="41563"/>
                  </a:lnTo>
                  <a:lnTo>
                    <a:pt x="71278" y="71278"/>
                  </a:lnTo>
                  <a:lnTo>
                    <a:pt x="41563" y="107292"/>
                  </a:lnTo>
                  <a:lnTo>
                    <a:pt x="19125" y="148625"/>
                  </a:lnTo>
                  <a:lnTo>
                    <a:pt x="4944" y="194298"/>
                  </a:lnTo>
                  <a:lnTo>
                    <a:pt x="0" y="243331"/>
                  </a:lnTo>
                  <a:lnTo>
                    <a:pt x="0" y="1407159"/>
                  </a:lnTo>
                  <a:lnTo>
                    <a:pt x="4944" y="1456193"/>
                  </a:lnTo>
                  <a:lnTo>
                    <a:pt x="19125" y="1501866"/>
                  </a:lnTo>
                  <a:lnTo>
                    <a:pt x="41563" y="1543199"/>
                  </a:lnTo>
                  <a:lnTo>
                    <a:pt x="71278" y="1579213"/>
                  </a:lnTo>
                  <a:lnTo>
                    <a:pt x="107292" y="1608928"/>
                  </a:lnTo>
                  <a:lnTo>
                    <a:pt x="148625" y="1631366"/>
                  </a:lnTo>
                  <a:lnTo>
                    <a:pt x="194298" y="1645547"/>
                  </a:lnTo>
                  <a:lnTo>
                    <a:pt x="243331" y="1650491"/>
                  </a:lnTo>
                  <a:lnTo>
                    <a:pt x="1216660" y="1650491"/>
                  </a:lnTo>
                  <a:lnTo>
                    <a:pt x="1265693" y="1645547"/>
                  </a:lnTo>
                  <a:lnTo>
                    <a:pt x="1311366" y="1631366"/>
                  </a:lnTo>
                  <a:lnTo>
                    <a:pt x="1352699" y="1608928"/>
                  </a:lnTo>
                  <a:lnTo>
                    <a:pt x="1388713" y="1579213"/>
                  </a:lnTo>
                  <a:lnTo>
                    <a:pt x="1418428" y="1543199"/>
                  </a:lnTo>
                  <a:lnTo>
                    <a:pt x="1440866" y="1501866"/>
                  </a:lnTo>
                  <a:lnTo>
                    <a:pt x="1455047" y="1456193"/>
                  </a:lnTo>
                  <a:lnTo>
                    <a:pt x="1459991" y="1407159"/>
                  </a:lnTo>
                  <a:lnTo>
                    <a:pt x="1459991" y="243331"/>
                  </a:lnTo>
                  <a:lnTo>
                    <a:pt x="1455047" y="194298"/>
                  </a:lnTo>
                  <a:lnTo>
                    <a:pt x="1440866" y="148625"/>
                  </a:lnTo>
                  <a:lnTo>
                    <a:pt x="1418428" y="107292"/>
                  </a:lnTo>
                  <a:lnTo>
                    <a:pt x="1388713" y="71278"/>
                  </a:lnTo>
                  <a:lnTo>
                    <a:pt x="1352699" y="41563"/>
                  </a:lnTo>
                  <a:lnTo>
                    <a:pt x="1311366" y="19125"/>
                  </a:lnTo>
                  <a:lnTo>
                    <a:pt x="1265693" y="4944"/>
                  </a:lnTo>
                  <a:lnTo>
                    <a:pt x="1216660" y="0"/>
                  </a:lnTo>
                  <a:close/>
                </a:path>
              </a:pathLst>
            </a:custGeom>
            <a:grpFill/>
          </p:spPr>
          <p:txBody>
            <a:bodyPr wrap="square" lIns="0" tIns="0" rIns="0" bIns="0" rtlCol="0"/>
            <a:lstStyle/>
            <a:p>
              <a:endParaRPr/>
            </a:p>
          </p:txBody>
        </p:sp>
        <p:sp>
          <p:nvSpPr>
            <p:cNvPr id="10" name="object 10"/>
            <p:cNvSpPr/>
            <p:nvPr/>
          </p:nvSpPr>
          <p:spPr>
            <a:xfrm>
              <a:off x="2381249" y="3697986"/>
              <a:ext cx="1460500" cy="1651000"/>
            </a:xfrm>
            <a:custGeom>
              <a:avLst/>
              <a:gdLst/>
              <a:ahLst/>
              <a:cxnLst/>
              <a:rect l="l" t="t" r="r" b="b"/>
              <a:pathLst>
                <a:path w="1460500" h="1651000">
                  <a:moveTo>
                    <a:pt x="0" y="243331"/>
                  </a:moveTo>
                  <a:lnTo>
                    <a:pt x="4944" y="194298"/>
                  </a:lnTo>
                  <a:lnTo>
                    <a:pt x="19125" y="148625"/>
                  </a:lnTo>
                  <a:lnTo>
                    <a:pt x="41563" y="107292"/>
                  </a:lnTo>
                  <a:lnTo>
                    <a:pt x="71278" y="71278"/>
                  </a:lnTo>
                  <a:lnTo>
                    <a:pt x="107292" y="41563"/>
                  </a:lnTo>
                  <a:lnTo>
                    <a:pt x="148625" y="19125"/>
                  </a:lnTo>
                  <a:lnTo>
                    <a:pt x="194298" y="4944"/>
                  </a:lnTo>
                  <a:lnTo>
                    <a:pt x="243331" y="0"/>
                  </a:lnTo>
                  <a:lnTo>
                    <a:pt x="1216660" y="0"/>
                  </a:lnTo>
                  <a:lnTo>
                    <a:pt x="1265693" y="4944"/>
                  </a:lnTo>
                  <a:lnTo>
                    <a:pt x="1311366" y="19125"/>
                  </a:lnTo>
                  <a:lnTo>
                    <a:pt x="1352699" y="41563"/>
                  </a:lnTo>
                  <a:lnTo>
                    <a:pt x="1388713" y="71278"/>
                  </a:lnTo>
                  <a:lnTo>
                    <a:pt x="1418428" y="107292"/>
                  </a:lnTo>
                  <a:lnTo>
                    <a:pt x="1440866" y="148625"/>
                  </a:lnTo>
                  <a:lnTo>
                    <a:pt x="1455047" y="194298"/>
                  </a:lnTo>
                  <a:lnTo>
                    <a:pt x="1459991" y="243331"/>
                  </a:lnTo>
                  <a:lnTo>
                    <a:pt x="1459991" y="1407159"/>
                  </a:lnTo>
                  <a:lnTo>
                    <a:pt x="1455047" y="1456193"/>
                  </a:lnTo>
                  <a:lnTo>
                    <a:pt x="1440866" y="1501866"/>
                  </a:lnTo>
                  <a:lnTo>
                    <a:pt x="1418428" y="1543199"/>
                  </a:lnTo>
                  <a:lnTo>
                    <a:pt x="1388713" y="1579213"/>
                  </a:lnTo>
                  <a:lnTo>
                    <a:pt x="1352699" y="1608928"/>
                  </a:lnTo>
                  <a:lnTo>
                    <a:pt x="1311366" y="1631366"/>
                  </a:lnTo>
                  <a:lnTo>
                    <a:pt x="1265693" y="1645547"/>
                  </a:lnTo>
                  <a:lnTo>
                    <a:pt x="1216660" y="1650491"/>
                  </a:lnTo>
                  <a:lnTo>
                    <a:pt x="243331" y="1650491"/>
                  </a:lnTo>
                  <a:lnTo>
                    <a:pt x="194298" y="1645547"/>
                  </a:lnTo>
                  <a:lnTo>
                    <a:pt x="148625" y="1631366"/>
                  </a:lnTo>
                  <a:lnTo>
                    <a:pt x="107292" y="1608928"/>
                  </a:lnTo>
                  <a:lnTo>
                    <a:pt x="71278" y="1579213"/>
                  </a:lnTo>
                  <a:lnTo>
                    <a:pt x="41563" y="1543199"/>
                  </a:lnTo>
                  <a:lnTo>
                    <a:pt x="19125" y="1501866"/>
                  </a:lnTo>
                  <a:lnTo>
                    <a:pt x="4944" y="1456193"/>
                  </a:lnTo>
                  <a:lnTo>
                    <a:pt x="0" y="1407159"/>
                  </a:lnTo>
                  <a:lnTo>
                    <a:pt x="0" y="243331"/>
                  </a:lnTo>
                  <a:close/>
                </a:path>
              </a:pathLst>
            </a:custGeom>
            <a:grpFill/>
            <a:ln w="19812">
              <a:solidFill>
                <a:srgbClr val="FFFFFF"/>
              </a:solidFill>
            </a:ln>
          </p:spPr>
          <p:txBody>
            <a:bodyPr wrap="square" lIns="0" tIns="0" rIns="0" bIns="0" rtlCol="0"/>
            <a:lstStyle/>
            <a:p>
              <a:endParaRPr/>
            </a:p>
          </p:txBody>
        </p:sp>
      </p:grpSp>
      <p:sp>
        <p:nvSpPr>
          <p:cNvPr id="11" name="object 11"/>
          <p:cNvSpPr txBox="1"/>
          <p:nvPr/>
        </p:nvSpPr>
        <p:spPr>
          <a:xfrm>
            <a:off x="4086731" y="3697986"/>
            <a:ext cx="1155444" cy="1583895"/>
          </a:xfrm>
          <a:prstGeom prst="rect">
            <a:avLst/>
          </a:prstGeom>
        </p:spPr>
        <p:txBody>
          <a:bodyPr vert="horz" wrap="square" lIns="0" tIns="9525" rIns="0" bIns="0" rtlCol="0">
            <a:spAutoFit/>
          </a:bodyPr>
          <a:lstStyle/>
          <a:p>
            <a:pPr marL="12700" marR="5080" indent="-1905" algn="ctr">
              <a:lnSpc>
                <a:spcPct val="150000"/>
              </a:lnSpc>
              <a:spcBef>
                <a:spcPts val="75"/>
              </a:spcBef>
            </a:pPr>
            <a:r>
              <a:rPr sz="1400" spc="-5" dirty="0">
                <a:latin typeface="Arial Rounded MT Bold" panose="020F0704030504030204" pitchFamily="34" charset="77"/>
                <a:cs typeface="Calibri"/>
              </a:rPr>
              <a:t>Resources </a:t>
            </a:r>
            <a:r>
              <a:rPr sz="1400" dirty="0">
                <a:latin typeface="Arial Rounded MT Bold" panose="020F0704030504030204" pitchFamily="34" charset="77"/>
                <a:cs typeface="Calibri"/>
              </a:rPr>
              <a:t>– </a:t>
            </a:r>
            <a:r>
              <a:rPr sz="1400" spc="5" dirty="0">
                <a:latin typeface="Arial Rounded MT Bold" panose="020F0704030504030204" pitchFamily="34" charset="77"/>
                <a:cs typeface="Calibri"/>
              </a:rPr>
              <a:t> </a:t>
            </a:r>
            <a:r>
              <a:rPr sz="1400" spc="-5" dirty="0">
                <a:latin typeface="Arial Rounded MT Bold" panose="020F0704030504030204" pitchFamily="34" charset="77"/>
                <a:cs typeface="Calibri"/>
              </a:rPr>
              <a:t>Governance, </a:t>
            </a:r>
            <a:r>
              <a:rPr sz="1400" dirty="0">
                <a:latin typeface="Arial Rounded MT Bold" panose="020F0704030504030204" pitchFamily="34" charset="77"/>
                <a:cs typeface="Calibri"/>
              </a:rPr>
              <a:t> </a:t>
            </a:r>
            <a:r>
              <a:rPr sz="1400" spc="-5" dirty="0">
                <a:latin typeface="Arial Rounded MT Bold" panose="020F0704030504030204" pitchFamily="34" charset="77"/>
                <a:cs typeface="Calibri"/>
              </a:rPr>
              <a:t>S</a:t>
            </a:r>
            <a:r>
              <a:rPr sz="1400" spc="-15" dirty="0">
                <a:latin typeface="Arial Rounded MT Bold" panose="020F0704030504030204" pitchFamily="34" charset="77"/>
                <a:cs typeface="Calibri"/>
              </a:rPr>
              <a:t>ta</a:t>
            </a:r>
            <a:r>
              <a:rPr sz="1400" spc="-10" dirty="0">
                <a:latin typeface="Arial Rounded MT Bold" panose="020F0704030504030204" pitchFamily="34" charset="77"/>
                <a:cs typeface="Calibri"/>
              </a:rPr>
              <a:t>f</a:t>
            </a:r>
            <a:r>
              <a:rPr sz="1400" spc="-85" dirty="0">
                <a:latin typeface="Arial Rounded MT Bold" panose="020F0704030504030204" pitchFamily="34" charset="77"/>
                <a:cs typeface="Calibri"/>
              </a:rPr>
              <a:t>f</a:t>
            </a:r>
            <a:r>
              <a:rPr sz="1400" dirty="0">
                <a:latin typeface="Arial Rounded MT Bold" panose="020F0704030504030204" pitchFamily="34" charset="77"/>
                <a:cs typeface="Calibri"/>
              </a:rPr>
              <a:t>,</a:t>
            </a:r>
            <a:r>
              <a:rPr sz="1400" spc="-20" dirty="0">
                <a:latin typeface="Arial Rounded MT Bold" panose="020F0704030504030204" pitchFamily="34" charset="77"/>
                <a:cs typeface="Calibri"/>
              </a:rPr>
              <a:t> </a:t>
            </a:r>
            <a:r>
              <a:rPr sz="1400" spc="-35" dirty="0">
                <a:latin typeface="Arial Rounded MT Bold" panose="020F0704030504030204" pitchFamily="34" charset="77"/>
                <a:cs typeface="Calibri"/>
              </a:rPr>
              <a:t>F</a:t>
            </a:r>
            <a:r>
              <a:rPr sz="1400" dirty="0">
                <a:latin typeface="Arial Rounded MT Bold" panose="020F0704030504030204" pitchFamily="34" charset="77"/>
                <a:cs typeface="Calibri"/>
              </a:rPr>
              <a:t>a</a:t>
            </a:r>
            <a:r>
              <a:rPr sz="1400" spc="-10" dirty="0">
                <a:latin typeface="Arial Rounded MT Bold" panose="020F0704030504030204" pitchFamily="34" charset="77"/>
                <a:cs typeface="Calibri"/>
              </a:rPr>
              <a:t>c</a:t>
            </a:r>
            <a:r>
              <a:rPr sz="1400" dirty="0">
                <a:latin typeface="Arial Rounded MT Bold" panose="020F0704030504030204" pitchFamily="34" charset="77"/>
                <a:cs typeface="Calibri"/>
              </a:rPr>
              <a:t>ilities,  Financial</a:t>
            </a:r>
          </a:p>
        </p:txBody>
      </p:sp>
      <p:grpSp>
        <p:nvGrpSpPr>
          <p:cNvPr id="12" name="object 12"/>
          <p:cNvGrpSpPr/>
          <p:nvPr/>
        </p:nvGrpSpPr>
        <p:grpSpPr>
          <a:xfrm>
            <a:off x="5426999" y="3160316"/>
            <a:ext cx="2083279" cy="2848054"/>
            <a:chOff x="4074921" y="3584194"/>
            <a:chExt cx="1482090" cy="1878330"/>
          </a:xfrm>
          <a:solidFill>
            <a:schemeClr val="accent2">
              <a:lumMod val="40000"/>
              <a:lumOff val="60000"/>
            </a:schemeClr>
          </a:solidFill>
        </p:grpSpPr>
        <p:sp>
          <p:nvSpPr>
            <p:cNvPr id="13" name="object 13"/>
            <p:cNvSpPr/>
            <p:nvPr/>
          </p:nvSpPr>
          <p:spPr>
            <a:xfrm>
              <a:off x="4085081" y="3594354"/>
              <a:ext cx="1461770" cy="1858010"/>
            </a:xfrm>
            <a:custGeom>
              <a:avLst/>
              <a:gdLst/>
              <a:ahLst/>
              <a:cxnLst/>
              <a:rect l="l" t="t" r="r" b="b"/>
              <a:pathLst>
                <a:path w="1461770" h="1858010">
                  <a:moveTo>
                    <a:pt x="1217929" y="0"/>
                  </a:moveTo>
                  <a:lnTo>
                    <a:pt x="243585" y="0"/>
                  </a:lnTo>
                  <a:lnTo>
                    <a:pt x="194505" y="4950"/>
                  </a:lnTo>
                  <a:lnTo>
                    <a:pt x="148786" y="19147"/>
                  </a:lnTo>
                  <a:lnTo>
                    <a:pt x="107410" y="41610"/>
                  </a:lnTo>
                  <a:lnTo>
                    <a:pt x="71358" y="71358"/>
                  </a:lnTo>
                  <a:lnTo>
                    <a:pt x="41610" y="107410"/>
                  </a:lnTo>
                  <a:lnTo>
                    <a:pt x="19147" y="148786"/>
                  </a:lnTo>
                  <a:lnTo>
                    <a:pt x="4950" y="194505"/>
                  </a:lnTo>
                  <a:lnTo>
                    <a:pt x="0" y="243586"/>
                  </a:lnTo>
                  <a:lnTo>
                    <a:pt x="0" y="1614170"/>
                  </a:lnTo>
                  <a:lnTo>
                    <a:pt x="4950" y="1663250"/>
                  </a:lnTo>
                  <a:lnTo>
                    <a:pt x="19147" y="1708969"/>
                  </a:lnTo>
                  <a:lnTo>
                    <a:pt x="41610" y="1750345"/>
                  </a:lnTo>
                  <a:lnTo>
                    <a:pt x="71358" y="1786397"/>
                  </a:lnTo>
                  <a:lnTo>
                    <a:pt x="107410" y="1816145"/>
                  </a:lnTo>
                  <a:lnTo>
                    <a:pt x="148786" y="1838608"/>
                  </a:lnTo>
                  <a:lnTo>
                    <a:pt x="194505" y="1852805"/>
                  </a:lnTo>
                  <a:lnTo>
                    <a:pt x="243585" y="1857756"/>
                  </a:lnTo>
                  <a:lnTo>
                    <a:pt x="1217929" y="1857756"/>
                  </a:lnTo>
                  <a:lnTo>
                    <a:pt x="1267010" y="1852805"/>
                  </a:lnTo>
                  <a:lnTo>
                    <a:pt x="1312729" y="1838608"/>
                  </a:lnTo>
                  <a:lnTo>
                    <a:pt x="1354105" y="1816145"/>
                  </a:lnTo>
                  <a:lnTo>
                    <a:pt x="1390157" y="1786397"/>
                  </a:lnTo>
                  <a:lnTo>
                    <a:pt x="1419905" y="1750345"/>
                  </a:lnTo>
                  <a:lnTo>
                    <a:pt x="1442368" y="1708969"/>
                  </a:lnTo>
                  <a:lnTo>
                    <a:pt x="1456565" y="1663250"/>
                  </a:lnTo>
                  <a:lnTo>
                    <a:pt x="1461515" y="1614170"/>
                  </a:lnTo>
                  <a:lnTo>
                    <a:pt x="1461515" y="243586"/>
                  </a:lnTo>
                  <a:lnTo>
                    <a:pt x="1456565" y="194505"/>
                  </a:lnTo>
                  <a:lnTo>
                    <a:pt x="1442368" y="148786"/>
                  </a:lnTo>
                  <a:lnTo>
                    <a:pt x="1419905" y="107410"/>
                  </a:lnTo>
                  <a:lnTo>
                    <a:pt x="1390157" y="71358"/>
                  </a:lnTo>
                  <a:lnTo>
                    <a:pt x="1354105" y="41610"/>
                  </a:lnTo>
                  <a:lnTo>
                    <a:pt x="1312729" y="19147"/>
                  </a:lnTo>
                  <a:lnTo>
                    <a:pt x="1267010" y="4950"/>
                  </a:lnTo>
                  <a:lnTo>
                    <a:pt x="1217929" y="0"/>
                  </a:lnTo>
                  <a:close/>
                </a:path>
              </a:pathLst>
            </a:custGeom>
            <a:grpFill/>
          </p:spPr>
          <p:txBody>
            <a:bodyPr wrap="square" lIns="0" tIns="0" rIns="0" bIns="0" rtlCol="0"/>
            <a:lstStyle/>
            <a:p>
              <a:endParaRPr/>
            </a:p>
          </p:txBody>
        </p:sp>
        <p:sp>
          <p:nvSpPr>
            <p:cNvPr id="14" name="object 14"/>
            <p:cNvSpPr/>
            <p:nvPr/>
          </p:nvSpPr>
          <p:spPr>
            <a:xfrm>
              <a:off x="4085081" y="3594354"/>
              <a:ext cx="1461770" cy="1858010"/>
            </a:xfrm>
            <a:custGeom>
              <a:avLst/>
              <a:gdLst/>
              <a:ahLst/>
              <a:cxnLst/>
              <a:rect l="l" t="t" r="r" b="b"/>
              <a:pathLst>
                <a:path w="1461770" h="1858010">
                  <a:moveTo>
                    <a:pt x="0" y="243586"/>
                  </a:moveTo>
                  <a:lnTo>
                    <a:pt x="4950" y="194505"/>
                  </a:lnTo>
                  <a:lnTo>
                    <a:pt x="19147" y="148786"/>
                  </a:lnTo>
                  <a:lnTo>
                    <a:pt x="41610" y="107410"/>
                  </a:lnTo>
                  <a:lnTo>
                    <a:pt x="71358" y="71358"/>
                  </a:lnTo>
                  <a:lnTo>
                    <a:pt x="107410" y="41610"/>
                  </a:lnTo>
                  <a:lnTo>
                    <a:pt x="148786" y="19147"/>
                  </a:lnTo>
                  <a:lnTo>
                    <a:pt x="194505" y="4950"/>
                  </a:lnTo>
                  <a:lnTo>
                    <a:pt x="243585" y="0"/>
                  </a:lnTo>
                  <a:lnTo>
                    <a:pt x="1217929" y="0"/>
                  </a:lnTo>
                  <a:lnTo>
                    <a:pt x="1267010" y="4950"/>
                  </a:lnTo>
                  <a:lnTo>
                    <a:pt x="1312729" y="19147"/>
                  </a:lnTo>
                  <a:lnTo>
                    <a:pt x="1354105" y="41610"/>
                  </a:lnTo>
                  <a:lnTo>
                    <a:pt x="1390157" y="71358"/>
                  </a:lnTo>
                  <a:lnTo>
                    <a:pt x="1419905" y="107410"/>
                  </a:lnTo>
                  <a:lnTo>
                    <a:pt x="1442368" y="148786"/>
                  </a:lnTo>
                  <a:lnTo>
                    <a:pt x="1456565" y="194505"/>
                  </a:lnTo>
                  <a:lnTo>
                    <a:pt x="1461515" y="243586"/>
                  </a:lnTo>
                  <a:lnTo>
                    <a:pt x="1461515" y="1614170"/>
                  </a:lnTo>
                  <a:lnTo>
                    <a:pt x="1456565" y="1663250"/>
                  </a:lnTo>
                  <a:lnTo>
                    <a:pt x="1442368" y="1708969"/>
                  </a:lnTo>
                  <a:lnTo>
                    <a:pt x="1419905" y="1750345"/>
                  </a:lnTo>
                  <a:lnTo>
                    <a:pt x="1390157" y="1786397"/>
                  </a:lnTo>
                  <a:lnTo>
                    <a:pt x="1354105" y="1816145"/>
                  </a:lnTo>
                  <a:lnTo>
                    <a:pt x="1312729" y="1838608"/>
                  </a:lnTo>
                  <a:lnTo>
                    <a:pt x="1267010" y="1852805"/>
                  </a:lnTo>
                  <a:lnTo>
                    <a:pt x="1217929" y="1857756"/>
                  </a:lnTo>
                  <a:lnTo>
                    <a:pt x="243585" y="1857756"/>
                  </a:lnTo>
                  <a:lnTo>
                    <a:pt x="194505" y="1852805"/>
                  </a:lnTo>
                  <a:lnTo>
                    <a:pt x="148786" y="1838608"/>
                  </a:lnTo>
                  <a:lnTo>
                    <a:pt x="107410" y="1816145"/>
                  </a:lnTo>
                  <a:lnTo>
                    <a:pt x="71358" y="1786397"/>
                  </a:lnTo>
                  <a:lnTo>
                    <a:pt x="41610" y="1750345"/>
                  </a:lnTo>
                  <a:lnTo>
                    <a:pt x="19147" y="1708969"/>
                  </a:lnTo>
                  <a:lnTo>
                    <a:pt x="4950" y="1663250"/>
                  </a:lnTo>
                  <a:lnTo>
                    <a:pt x="0" y="1614170"/>
                  </a:lnTo>
                  <a:lnTo>
                    <a:pt x="0" y="243586"/>
                  </a:lnTo>
                  <a:close/>
                </a:path>
              </a:pathLst>
            </a:custGeom>
            <a:grpFill/>
            <a:ln w="19812">
              <a:solidFill>
                <a:srgbClr val="FFFFFF"/>
              </a:solidFill>
            </a:ln>
          </p:spPr>
          <p:txBody>
            <a:bodyPr wrap="square" lIns="0" tIns="0" rIns="0" bIns="0" rtlCol="0"/>
            <a:lstStyle/>
            <a:p>
              <a:endParaRPr/>
            </a:p>
          </p:txBody>
        </p:sp>
      </p:grpSp>
      <p:sp>
        <p:nvSpPr>
          <p:cNvPr id="15" name="object 15"/>
          <p:cNvSpPr txBox="1"/>
          <p:nvPr/>
        </p:nvSpPr>
        <p:spPr>
          <a:xfrm>
            <a:off x="5651636" y="3371740"/>
            <a:ext cx="1679196" cy="2229585"/>
          </a:xfrm>
          <a:prstGeom prst="rect">
            <a:avLst/>
          </a:prstGeom>
        </p:spPr>
        <p:txBody>
          <a:bodyPr vert="horz" wrap="square" lIns="0" tIns="8890" rIns="0" bIns="0" rtlCol="0">
            <a:spAutoFit/>
          </a:bodyPr>
          <a:lstStyle/>
          <a:p>
            <a:pPr marL="99060" marR="90805" indent="-1270" algn="ctr">
              <a:lnSpc>
                <a:spcPct val="150000"/>
              </a:lnSpc>
              <a:spcBef>
                <a:spcPts val="70"/>
              </a:spcBef>
            </a:pPr>
            <a:r>
              <a:rPr sz="1400" spc="-10" dirty="0">
                <a:latin typeface="Arial Rounded MT Bold" panose="020F0704030504030204" pitchFamily="34" charset="77"/>
                <a:cs typeface="Calibri"/>
              </a:rPr>
              <a:t>Policy </a:t>
            </a:r>
            <a:r>
              <a:rPr sz="1400" dirty="0">
                <a:latin typeface="Arial Rounded MT Bold" panose="020F0704030504030204" pitchFamily="34" charset="77"/>
                <a:cs typeface="Calibri"/>
              </a:rPr>
              <a:t>&amp; </a:t>
            </a:r>
            <a:r>
              <a:rPr sz="1400" spc="5" dirty="0">
                <a:latin typeface="Arial Rounded MT Bold" panose="020F0704030504030204" pitchFamily="34" charset="77"/>
                <a:cs typeface="Calibri"/>
              </a:rPr>
              <a:t> </a:t>
            </a:r>
            <a:r>
              <a:rPr sz="1400" spc="-5" dirty="0">
                <a:latin typeface="Arial Rounded MT Bold" panose="020F0704030504030204" pitchFamily="34" charset="77"/>
                <a:cs typeface="Calibri"/>
              </a:rPr>
              <a:t>F</a:t>
            </a:r>
            <a:r>
              <a:rPr sz="1400" spc="-20" dirty="0">
                <a:latin typeface="Arial Rounded MT Bold" panose="020F0704030504030204" pitchFamily="34" charset="77"/>
                <a:cs typeface="Calibri"/>
              </a:rPr>
              <a:t>r</a:t>
            </a:r>
            <a:r>
              <a:rPr sz="1400" dirty="0">
                <a:latin typeface="Arial Rounded MT Bold" panose="020F0704030504030204" pitchFamily="34" charset="77"/>
                <a:cs typeface="Calibri"/>
              </a:rPr>
              <a:t>a</a:t>
            </a:r>
            <a:r>
              <a:rPr sz="1400" spc="-10" dirty="0">
                <a:latin typeface="Arial Rounded MT Bold" panose="020F0704030504030204" pitchFamily="34" charset="77"/>
                <a:cs typeface="Calibri"/>
              </a:rPr>
              <a:t>m</a:t>
            </a:r>
            <a:r>
              <a:rPr sz="1400" spc="-15" dirty="0">
                <a:latin typeface="Arial Rounded MT Bold" panose="020F0704030504030204" pitchFamily="34" charset="77"/>
                <a:cs typeface="Calibri"/>
              </a:rPr>
              <a:t>e</a:t>
            </a:r>
            <a:r>
              <a:rPr sz="1400" spc="-10" dirty="0">
                <a:latin typeface="Arial Rounded MT Bold" panose="020F0704030504030204" pitchFamily="34" charset="77"/>
                <a:cs typeface="Calibri"/>
              </a:rPr>
              <a:t>w</a:t>
            </a:r>
            <a:r>
              <a:rPr sz="1400" spc="-5" dirty="0">
                <a:latin typeface="Arial Rounded MT Bold" panose="020F0704030504030204" pitchFamily="34" charset="77"/>
                <a:cs typeface="Calibri"/>
              </a:rPr>
              <a:t>o</a:t>
            </a:r>
            <a:r>
              <a:rPr sz="1400" dirty="0">
                <a:latin typeface="Arial Rounded MT Bold" panose="020F0704030504030204" pitchFamily="34" charset="77"/>
                <a:cs typeface="Calibri"/>
              </a:rPr>
              <a:t>rk</a:t>
            </a:r>
            <a:r>
              <a:rPr sz="1400" spc="-25" dirty="0">
                <a:latin typeface="Arial Rounded MT Bold" panose="020F0704030504030204" pitchFamily="34" charset="77"/>
                <a:cs typeface="Calibri"/>
              </a:rPr>
              <a:t> </a:t>
            </a:r>
            <a:r>
              <a:rPr sz="1400" dirty="0">
                <a:latin typeface="Arial Rounded MT Bold" panose="020F0704030504030204" pitchFamily="34" charset="77"/>
                <a:cs typeface="Calibri"/>
              </a:rPr>
              <a:t>–  </a:t>
            </a:r>
            <a:r>
              <a:rPr sz="1400" spc="-35" dirty="0">
                <a:latin typeface="Arial Rounded MT Bold" panose="020F0704030504030204" pitchFamily="34" charset="77"/>
                <a:cs typeface="Calibri"/>
              </a:rPr>
              <a:t>MQF,</a:t>
            </a:r>
            <a:endParaRPr sz="1400" dirty="0">
              <a:latin typeface="Arial Rounded MT Bold" panose="020F0704030504030204" pitchFamily="34" charset="77"/>
              <a:cs typeface="Calibri"/>
            </a:endParaRPr>
          </a:p>
          <a:p>
            <a:pPr marL="1905" algn="ctr">
              <a:lnSpc>
                <a:spcPct val="150000"/>
              </a:lnSpc>
              <a:spcBef>
                <a:spcPts val="30"/>
              </a:spcBef>
            </a:pPr>
            <a:r>
              <a:rPr sz="1400" spc="-5" dirty="0">
                <a:latin typeface="Arial Rounded MT Bold" panose="020F0704030504030204" pitchFamily="34" charset="77"/>
                <a:cs typeface="Calibri"/>
              </a:rPr>
              <a:t>Institutional</a:t>
            </a:r>
            <a:endParaRPr sz="1400" dirty="0">
              <a:latin typeface="Arial Rounded MT Bold" panose="020F0704030504030204" pitchFamily="34" charset="77"/>
              <a:cs typeface="Calibri"/>
            </a:endParaRPr>
          </a:p>
          <a:p>
            <a:pPr marL="12700" marR="5080" indent="1905" algn="ctr">
              <a:lnSpc>
                <a:spcPct val="150000"/>
              </a:lnSpc>
              <a:spcBef>
                <a:spcPts val="5"/>
              </a:spcBef>
            </a:pPr>
            <a:r>
              <a:rPr sz="1400" spc="-5" dirty="0">
                <a:latin typeface="Arial Rounded MT Bold" panose="020F0704030504030204" pitchFamily="34" charset="77"/>
                <a:cs typeface="Calibri"/>
              </a:rPr>
              <a:t>Framework, </a:t>
            </a:r>
            <a:r>
              <a:rPr sz="1400" dirty="0">
                <a:latin typeface="Arial Rounded MT Bold" panose="020F0704030504030204" pitchFamily="34" charset="77"/>
                <a:cs typeface="Calibri"/>
              </a:rPr>
              <a:t> </a:t>
            </a:r>
            <a:endParaRPr lang="en-US" sz="1400" dirty="0">
              <a:latin typeface="Arial Rounded MT Bold" panose="020F0704030504030204" pitchFamily="34" charset="77"/>
              <a:cs typeface="Calibri"/>
            </a:endParaRPr>
          </a:p>
          <a:p>
            <a:pPr marL="12700" marR="5080" indent="1905" algn="ctr">
              <a:lnSpc>
                <a:spcPct val="150000"/>
              </a:lnSpc>
              <a:spcBef>
                <a:spcPts val="5"/>
              </a:spcBef>
            </a:pPr>
            <a:r>
              <a:rPr sz="1400" spc="-5" dirty="0">
                <a:latin typeface="Arial Rounded MT Bold" panose="020F0704030504030204" pitchFamily="34" charset="77"/>
                <a:cs typeface="Calibri"/>
              </a:rPr>
              <a:t>Code of </a:t>
            </a:r>
            <a:r>
              <a:rPr sz="1400" dirty="0">
                <a:latin typeface="Arial Rounded MT Bold" panose="020F0704030504030204" pitchFamily="34" charset="77"/>
                <a:cs typeface="Calibri"/>
              </a:rPr>
              <a:t> </a:t>
            </a:r>
            <a:r>
              <a:rPr sz="1400" spc="-10" dirty="0">
                <a:latin typeface="Arial Rounded MT Bold" panose="020F0704030504030204" pitchFamily="34" charset="77"/>
                <a:cs typeface="Calibri"/>
              </a:rPr>
              <a:t>p</a:t>
            </a:r>
            <a:r>
              <a:rPr sz="1400" spc="-25" dirty="0">
                <a:latin typeface="Arial Rounded MT Bold" panose="020F0704030504030204" pitchFamily="34" charset="77"/>
                <a:cs typeface="Calibri"/>
              </a:rPr>
              <a:t>r</a:t>
            </a:r>
            <a:r>
              <a:rPr sz="1400" dirty="0">
                <a:latin typeface="Arial Rounded MT Bold" panose="020F0704030504030204" pitchFamily="34" charset="77"/>
                <a:cs typeface="Calibri"/>
              </a:rPr>
              <a:t>a</a:t>
            </a:r>
            <a:r>
              <a:rPr sz="1400" spc="-10" dirty="0">
                <a:latin typeface="Arial Rounded MT Bold" panose="020F0704030504030204" pitchFamily="34" charset="77"/>
                <a:cs typeface="Calibri"/>
              </a:rPr>
              <a:t>c</a:t>
            </a:r>
            <a:r>
              <a:rPr sz="1400" dirty="0">
                <a:latin typeface="Arial Rounded MT Bold" panose="020F0704030504030204" pitchFamily="34" charset="77"/>
                <a:cs typeface="Calibri"/>
              </a:rPr>
              <a:t>ti</a:t>
            </a:r>
            <a:r>
              <a:rPr sz="1400" spc="-10" dirty="0">
                <a:latin typeface="Arial Rounded MT Bold" panose="020F0704030504030204" pitchFamily="34" charset="77"/>
                <a:cs typeface="Calibri"/>
              </a:rPr>
              <a:t>c</a:t>
            </a:r>
            <a:r>
              <a:rPr sz="1400" dirty="0">
                <a:latin typeface="Arial Rounded MT Bold" panose="020F0704030504030204" pitchFamily="34" charset="77"/>
                <a:cs typeface="Calibri"/>
              </a:rPr>
              <a:t>e,  </a:t>
            </a:r>
            <a:r>
              <a:rPr sz="1400" spc="-15" dirty="0">
                <a:latin typeface="Arial Rounded MT Bold" panose="020F0704030504030204" pitchFamily="34" charset="77"/>
                <a:cs typeface="Calibri"/>
              </a:rPr>
              <a:t>Ecosystem</a:t>
            </a:r>
            <a:endParaRPr sz="1400" dirty="0">
              <a:latin typeface="Arial Rounded MT Bold" panose="020F0704030504030204" pitchFamily="34" charset="77"/>
              <a:cs typeface="Calibri"/>
            </a:endParaRPr>
          </a:p>
        </p:txBody>
      </p:sp>
      <p:grpSp>
        <p:nvGrpSpPr>
          <p:cNvPr id="16" name="object 16"/>
          <p:cNvGrpSpPr/>
          <p:nvPr/>
        </p:nvGrpSpPr>
        <p:grpSpPr>
          <a:xfrm>
            <a:off x="7733193" y="3650874"/>
            <a:ext cx="1482090" cy="1671320"/>
            <a:chOff x="5780278" y="3687826"/>
            <a:chExt cx="1482090" cy="1671320"/>
          </a:xfrm>
          <a:solidFill>
            <a:schemeClr val="accent6">
              <a:lumMod val="60000"/>
              <a:lumOff val="40000"/>
            </a:schemeClr>
          </a:solidFill>
        </p:grpSpPr>
        <p:sp>
          <p:nvSpPr>
            <p:cNvPr id="17" name="object 17"/>
            <p:cNvSpPr/>
            <p:nvPr/>
          </p:nvSpPr>
          <p:spPr>
            <a:xfrm>
              <a:off x="5790438" y="3697986"/>
              <a:ext cx="1461770" cy="1651000"/>
            </a:xfrm>
            <a:custGeom>
              <a:avLst/>
              <a:gdLst/>
              <a:ahLst/>
              <a:cxnLst/>
              <a:rect l="l" t="t" r="r" b="b"/>
              <a:pathLst>
                <a:path w="1461770" h="1651000">
                  <a:moveTo>
                    <a:pt x="1217930" y="0"/>
                  </a:moveTo>
                  <a:lnTo>
                    <a:pt x="243586" y="0"/>
                  </a:lnTo>
                  <a:lnTo>
                    <a:pt x="194505" y="4950"/>
                  </a:lnTo>
                  <a:lnTo>
                    <a:pt x="148786" y="19147"/>
                  </a:lnTo>
                  <a:lnTo>
                    <a:pt x="107410" y="41610"/>
                  </a:lnTo>
                  <a:lnTo>
                    <a:pt x="71358" y="71358"/>
                  </a:lnTo>
                  <a:lnTo>
                    <a:pt x="41610" y="107410"/>
                  </a:lnTo>
                  <a:lnTo>
                    <a:pt x="19147" y="148786"/>
                  </a:lnTo>
                  <a:lnTo>
                    <a:pt x="4950" y="194505"/>
                  </a:lnTo>
                  <a:lnTo>
                    <a:pt x="0" y="243586"/>
                  </a:lnTo>
                  <a:lnTo>
                    <a:pt x="0" y="1406906"/>
                  </a:lnTo>
                  <a:lnTo>
                    <a:pt x="4950" y="1455986"/>
                  </a:lnTo>
                  <a:lnTo>
                    <a:pt x="19147" y="1501705"/>
                  </a:lnTo>
                  <a:lnTo>
                    <a:pt x="41610" y="1543081"/>
                  </a:lnTo>
                  <a:lnTo>
                    <a:pt x="71358" y="1579133"/>
                  </a:lnTo>
                  <a:lnTo>
                    <a:pt x="107410" y="1608881"/>
                  </a:lnTo>
                  <a:lnTo>
                    <a:pt x="148786" y="1631344"/>
                  </a:lnTo>
                  <a:lnTo>
                    <a:pt x="194505" y="1645541"/>
                  </a:lnTo>
                  <a:lnTo>
                    <a:pt x="243586" y="1650491"/>
                  </a:lnTo>
                  <a:lnTo>
                    <a:pt x="1217930" y="1650491"/>
                  </a:lnTo>
                  <a:lnTo>
                    <a:pt x="1267010" y="1645541"/>
                  </a:lnTo>
                  <a:lnTo>
                    <a:pt x="1312729" y="1631344"/>
                  </a:lnTo>
                  <a:lnTo>
                    <a:pt x="1354105" y="1608881"/>
                  </a:lnTo>
                  <a:lnTo>
                    <a:pt x="1390157" y="1579133"/>
                  </a:lnTo>
                  <a:lnTo>
                    <a:pt x="1419905" y="1543081"/>
                  </a:lnTo>
                  <a:lnTo>
                    <a:pt x="1442368" y="1501705"/>
                  </a:lnTo>
                  <a:lnTo>
                    <a:pt x="1456565" y="1455986"/>
                  </a:lnTo>
                  <a:lnTo>
                    <a:pt x="1461515" y="1406906"/>
                  </a:lnTo>
                  <a:lnTo>
                    <a:pt x="1461515" y="243586"/>
                  </a:lnTo>
                  <a:lnTo>
                    <a:pt x="1456565" y="194505"/>
                  </a:lnTo>
                  <a:lnTo>
                    <a:pt x="1442368" y="148786"/>
                  </a:lnTo>
                  <a:lnTo>
                    <a:pt x="1419905" y="107410"/>
                  </a:lnTo>
                  <a:lnTo>
                    <a:pt x="1390157" y="71358"/>
                  </a:lnTo>
                  <a:lnTo>
                    <a:pt x="1354105" y="41610"/>
                  </a:lnTo>
                  <a:lnTo>
                    <a:pt x="1312729" y="19147"/>
                  </a:lnTo>
                  <a:lnTo>
                    <a:pt x="1267010" y="4950"/>
                  </a:lnTo>
                  <a:lnTo>
                    <a:pt x="1217930" y="0"/>
                  </a:lnTo>
                  <a:close/>
                </a:path>
              </a:pathLst>
            </a:custGeom>
            <a:grpFill/>
          </p:spPr>
          <p:txBody>
            <a:bodyPr wrap="square" lIns="0" tIns="0" rIns="0" bIns="0" rtlCol="0"/>
            <a:lstStyle/>
            <a:p>
              <a:endParaRPr/>
            </a:p>
          </p:txBody>
        </p:sp>
        <p:sp>
          <p:nvSpPr>
            <p:cNvPr id="18" name="object 18"/>
            <p:cNvSpPr/>
            <p:nvPr/>
          </p:nvSpPr>
          <p:spPr>
            <a:xfrm>
              <a:off x="5790438" y="3697986"/>
              <a:ext cx="1461770" cy="1651000"/>
            </a:xfrm>
            <a:custGeom>
              <a:avLst/>
              <a:gdLst/>
              <a:ahLst/>
              <a:cxnLst/>
              <a:rect l="l" t="t" r="r" b="b"/>
              <a:pathLst>
                <a:path w="1461770" h="1651000">
                  <a:moveTo>
                    <a:pt x="0" y="243586"/>
                  </a:moveTo>
                  <a:lnTo>
                    <a:pt x="4950" y="194505"/>
                  </a:lnTo>
                  <a:lnTo>
                    <a:pt x="19147" y="148786"/>
                  </a:lnTo>
                  <a:lnTo>
                    <a:pt x="41610" y="107410"/>
                  </a:lnTo>
                  <a:lnTo>
                    <a:pt x="71358" y="71358"/>
                  </a:lnTo>
                  <a:lnTo>
                    <a:pt x="107410" y="41610"/>
                  </a:lnTo>
                  <a:lnTo>
                    <a:pt x="148786" y="19147"/>
                  </a:lnTo>
                  <a:lnTo>
                    <a:pt x="194505" y="4950"/>
                  </a:lnTo>
                  <a:lnTo>
                    <a:pt x="243586" y="0"/>
                  </a:lnTo>
                  <a:lnTo>
                    <a:pt x="1217930" y="0"/>
                  </a:lnTo>
                  <a:lnTo>
                    <a:pt x="1267010" y="4950"/>
                  </a:lnTo>
                  <a:lnTo>
                    <a:pt x="1312729" y="19147"/>
                  </a:lnTo>
                  <a:lnTo>
                    <a:pt x="1354105" y="41610"/>
                  </a:lnTo>
                  <a:lnTo>
                    <a:pt x="1390157" y="71358"/>
                  </a:lnTo>
                  <a:lnTo>
                    <a:pt x="1419905" y="107410"/>
                  </a:lnTo>
                  <a:lnTo>
                    <a:pt x="1442368" y="148786"/>
                  </a:lnTo>
                  <a:lnTo>
                    <a:pt x="1456565" y="194505"/>
                  </a:lnTo>
                  <a:lnTo>
                    <a:pt x="1461515" y="243586"/>
                  </a:lnTo>
                  <a:lnTo>
                    <a:pt x="1461515" y="1406906"/>
                  </a:lnTo>
                  <a:lnTo>
                    <a:pt x="1456565" y="1455986"/>
                  </a:lnTo>
                  <a:lnTo>
                    <a:pt x="1442368" y="1501705"/>
                  </a:lnTo>
                  <a:lnTo>
                    <a:pt x="1419905" y="1543081"/>
                  </a:lnTo>
                  <a:lnTo>
                    <a:pt x="1390157" y="1579133"/>
                  </a:lnTo>
                  <a:lnTo>
                    <a:pt x="1354105" y="1608881"/>
                  </a:lnTo>
                  <a:lnTo>
                    <a:pt x="1312729" y="1631344"/>
                  </a:lnTo>
                  <a:lnTo>
                    <a:pt x="1267010" y="1645541"/>
                  </a:lnTo>
                  <a:lnTo>
                    <a:pt x="1217930" y="1650491"/>
                  </a:lnTo>
                  <a:lnTo>
                    <a:pt x="243586" y="1650491"/>
                  </a:lnTo>
                  <a:lnTo>
                    <a:pt x="194505" y="1645541"/>
                  </a:lnTo>
                  <a:lnTo>
                    <a:pt x="148786" y="1631344"/>
                  </a:lnTo>
                  <a:lnTo>
                    <a:pt x="107410" y="1608881"/>
                  </a:lnTo>
                  <a:lnTo>
                    <a:pt x="71358" y="1579133"/>
                  </a:lnTo>
                  <a:lnTo>
                    <a:pt x="41610" y="1543081"/>
                  </a:lnTo>
                  <a:lnTo>
                    <a:pt x="19147" y="1501705"/>
                  </a:lnTo>
                  <a:lnTo>
                    <a:pt x="4950" y="1455986"/>
                  </a:lnTo>
                  <a:lnTo>
                    <a:pt x="0" y="1406906"/>
                  </a:lnTo>
                  <a:lnTo>
                    <a:pt x="0" y="243586"/>
                  </a:lnTo>
                  <a:close/>
                </a:path>
              </a:pathLst>
            </a:custGeom>
            <a:grpFill/>
            <a:ln w="19812">
              <a:solidFill>
                <a:srgbClr val="FFFFFF"/>
              </a:solidFill>
            </a:ln>
          </p:spPr>
          <p:txBody>
            <a:bodyPr wrap="square" lIns="0" tIns="0" rIns="0" bIns="0" rtlCol="0"/>
            <a:lstStyle/>
            <a:p>
              <a:endParaRPr/>
            </a:p>
          </p:txBody>
        </p:sp>
      </p:grpSp>
      <p:sp>
        <p:nvSpPr>
          <p:cNvPr id="19" name="object 19"/>
          <p:cNvSpPr txBox="1"/>
          <p:nvPr/>
        </p:nvSpPr>
        <p:spPr>
          <a:xfrm>
            <a:off x="7720565" y="3736442"/>
            <a:ext cx="1515165" cy="1260089"/>
          </a:xfrm>
          <a:prstGeom prst="rect">
            <a:avLst/>
          </a:prstGeom>
        </p:spPr>
        <p:txBody>
          <a:bodyPr vert="horz" wrap="square" lIns="0" tIns="8890" rIns="0" bIns="0" rtlCol="0">
            <a:spAutoFit/>
          </a:bodyPr>
          <a:lstStyle/>
          <a:p>
            <a:pPr marL="12700" marR="5080" algn="ctr">
              <a:lnSpc>
                <a:spcPct val="150000"/>
              </a:lnSpc>
              <a:spcBef>
                <a:spcPts val="70"/>
              </a:spcBef>
            </a:pPr>
            <a:r>
              <a:rPr sz="1400" spc="-10" dirty="0">
                <a:latin typeface="Arial Rounded MT Bold" panose="020F0704030504030204" pitchFamily="34" charset="77"/>
                <a:cs typeface="Calibri"/>
              </a:rPr>
              <a:t>System</a:t>
            </a:r>
            <a:r>
              <a:rPr sz="1400" spc="-50" dirty="0">
                <a:latin typeface="Arial Rounded MT Bold" panose="020F0704030504030204" pitchFamily="34" charset="77"/>
                <a:cs typeface="Calibri"/>
              </a:rPr>
              <a:t> </a:t>
            </a:r>
            <a:r>
              <a:rPr sz="1400" dirty="0">
                <a:latin typeface="Arial Rounded MT Bold" panose="020F0704030504030204" pitchFamily="34" charset="77"/>
                <a:cs typeface="Calibri"/>
              </a:rPr>
              <a:t>&amp;</a:t>
            </a:r>
            <a:r>
              <a:rPr sz="1400" spc="-20" dirty="0">
                <a:latin typeface="Arial Rounded MT Bold" panose="020F0704030504030204" pitchFamily="34" charset="77"/>
                <a:cs typeface="Calibri"/>
              </a:rPr>
              <a:t> </a:t>
            </a:r>
            <a:r>
              <a:rPr sz="1400" spc="-25" dirty="0">
                <a:latin typeface="Arial Rounded MT Bold" panose="020F0704030504030204" pitchFamily="34" charset="77"/>
                <a:cs typeface="Calibri"/>
              </a:rPr>
              <a:t>Tools</a:t>
            </a:r>
            <a:r>
              <a:rPr sz="1400" spc="-45" dirty="0">
                <a:latin typeface="Arial Rounded MT Bold" panose="020F0704030504030204" pitchFamily="34" charset="77"/>
                <a:cs typeface="Calibri"/>
              </a:rPr>
              <a:t> </a:t>
            </a:r>
            <a:r>
              <a:rPr sz="1400" dirty="0">
                <a:latin typeface="Arial Rounded MT Bold" panose="020F0704030504030204" pitchFamily="34" charset="77"/>
                <a:cs typeface="Calibri"/>
              </a:rPr>
              <a:t>: </a:t>
            </a:r>
            <a:r>
              <a:rPr sz="1400" spc="-305" dirty="0">
                <a:latin typeface="Arial Rounded MT Bold" panose="020F0704030504030204" pitchFamily="34" charset="77"/>
                <a:cs typeface="Calibri"/>
              </a:rPr>
              <a:t> </a:t>
            </a:r>
            <a:r>
              <a:rPr sz="1400" spc="-5" dirty="0">
                <a:latin typeface="Arial Rounded MT Bold" panose="020F0704030504030204" pitchFamily="34" charset="77"/>
                <a:cs typeface="Calibri"/>
              </a:rPr>
              <a:t>best practices, </a:t>
            </a:r>
            <a:r>
              <a:rPr sz="1400" dirty="0">
                <a:latin typeface="Arial Rounded MT Bold" panose="020F0704030504030204" pitchFamily="34" charset="77"/>
                <a:cs typeface="Calibri"/>
              </a:rPr>
              <a:t> QMS,</a:t>
            </a:r>
          </a:p>
          <a:p>
            <a:pPr algn="ctr">
              <a:lnSpc>
                <a:spcPct val="150000"/>
              </a:lnSpc>
              <a:spcBef>
                <a:spcPts val="25"/>
              </a:spcBef>
            </a:pPr>
            <a:r>
              <a:rPr sz="1400" spc="-5" dirty="0">
                <a:latin typeface="Arial Rounded MT Bold" panose="020F0704030504030204" pitchFamily="34" charset="77"/>
                <a:cs typeface="Calibri"/>
              </a:rPr>
              <a:t>certifications</a:t>
            </a:r>
            <a:endParaRPr sz="1400" dirty="0">
              <a:latin typeface="Arial Rounded MT Bold" panose="020F0704030504030204" pitchFamily="34" charset="77"/>
              <a:cs typeface="Calibri"/>
            </a:endParaRPr>
          </a:p>
        </p:txBody>
      </p:sp>
      <p:grpSp>
        <p:nvGrpSpPr>
          <p:cNvPr id="20" name="object 20"/>
          <p:cNvGrpSpPr/>
          <p:nvPr/>
        </p:nvGrpSpPr>
        <p:grpSpPr>
          <a:xfrm>
            <a:off x="9808462" y="2870427"/>
            <a:ext cx="1482090" cy="2992120"/>
            <a:chOff x="7484109" y="3026410"/>
            <a:chExt cx="1482090" cy="2992120"/>
          </a:xfrm>
          <a:solidFill>
            <a:schemeClr val="accent6">
              <a:lumMod val="40000"/>
              <a:lumOff val="60000"/>
            </a:schemeClr>
          </a:solidFill>
        </p:grpSpPr>
        <p:sp>
          <p:nvSpPr>
            <p:cNvPr id="21" name="object 21"/>
            <p:cNvSpPr/>
            <p:nvPr/>
          </p:nvSpPr>
          <p:spPr>
            <a:xfrm>
              <a:off x="7494269" y="3036570"/>
              <a:ext cx="1461770" cy="2971800"/>
            </a:xfrm>
            <a:custGeom>
              <a:avLst/>
              <a:gdLst/>
              <a:ahLst/>
              <a:cxnLst/>
              <a:rect l="l" t="t" r="r" b="b"/>
              <a:pathLst>
                <a:path w="1461770" h="2971800">
                  <a:moveTo>
                    <a:pt x="1217929" y="0"/>
                  </a:moveTo>
                  <a:lnTo>
                    <a:pt x="243585" y="0"/>
                  </a:lnTo>
                  <a:lnTo>
                    <a:pt x="194505" y="4950"/>
                  </a:lnTo>
                  <a:lnTo>
                    <a:pt x="148786" y="19147"/>
                  </a:lnTo>
                  <a:lnTo>
                    <a:pt x="107410" y="41610"/>
                  </a:lnTo>
                  <a:lnTo>
                    <a:pt x="71358" y="71358"/>
                  </a:lnTo>
                  <a:lnTo>
                    <a:pt x="41610" y="107410"/>
                  </a:lnTo>
                  <a:lnTo>
                    <a:pt x="19147" y="148786"/>
                  </a:lnTo>
                  <a:lnTo>
                    <a:pt x="4950" y="194505"/>
                  </a:lnTo>
                  <a:lnTo>
                    <a:pt x="0" y="243585"/>
                  </a:lnTo>
                  <a:lnTo>
                    <a:pt x="0" y="2728214"/>
                  </a:lnTo>
                  <a:lnTo>
                    <a:pt x="4950" y="2777305"/>
                  </a:lnTo>
                  <a:lnTo>
                    <a:pt x="19147" y="2823029"/>
                  </a:lnTo>
                  <a:lnTo>
                    <a:pt x="41610" y="2864406"/>
                  </a:lnTo>
                  <a:lnTo>
                    <a:pt x="71358" y="2900456"/>
                  </a:lnTo>
                  <a:lnTo>
                    <a:pt x="107410" y="2930199"/>
                  </a:lnTo>
                  <a:lnTo>
                    <a:pt x="148786" y="2952658"/>
                  </a:lnTo>
                  <a:lnTo>
                    <a:pt x="194505" y="2966851"/>
                  </a:lnTo>
                  <a:lnTo>
                    <a:pt x="243585" y="2971799"/>
                  </a:lnTo>
                  <a:lnTo>
                    <a:pt x="1217929" y="2971799"/>
                  </a:lnTo>
                  <a:lnTo>
                    <a:pt x="1267010" y="2966851"/>
                  </a:lnTo>
                  <a:lnTo>
                    <a:pt x="1312729" y="2952658"/>
                  </a:lnTo>
                  <a:lnTo>
                    <a:pt x="1354105" y="2930199"/>
                  </a:lnTo>
                  <a:lnTo>
                    <a:pt x="1390157" y="2900456"/>
                  </a:lnTo>
                  <a:lnTo>
                    <a:pt x="1419905" y="2864406"/>
                  </a:lnTo>
                  <a:lnTo>
                    <a:pt x="1442368" y="2823029"/>
                  </a:lnTo>
                  <a:lnTo>
                    <a:pt x="1456565" y="2777305"/>
                  </a:lnTo>
                  <a:lnTo>
                    <a:pt x="1461515" y="2728214"/>
                  </a:lnTo>
                  <a:lnTo>
                    <a:pt x="1461515" y="243585"/>
                  </a:lnTo>
                  <a:lnTo>
                    <a:pt x="1456565" y="194505"/>
                  </a:lnTo>
                  <a:lnTo>
                    <a:pt x="1442368" y="148786"/>
                  </a:lnTo>
                  <a:lnTo>
                    <a:pt x="1419905" y="107410"/>
                  </a:lnTo>
                  <a:lnTo>
                    <a:pt x="1390157" y="71358"/>
                  </a:lnTo>
                  <a:lnTo>
                    <a:pt x="1354105" y="41610"/>
                  </a:lnTo>
                  <a:lnTo>
                    <a:pt x="1312729" y="19147"/>
                  </a:lnTo>
                  <a:lnTo>
                    <a:pt x="1267010" y="4950"/>
                  </a:lnTo>
                  <a:lnTo>
                    <a:pt x="1217929" y="0"/>
                  </a:lnTo>
                  <a:close/>
                </a:path>
              </a:pathLst>
            </a:custGeom>
            <a:grpFill/>
          </p:spPr>
          <p:txBody>
            <a:bodyPr wrap="square" lIns="0" tIns="0" rIns="0" bIns="0" rtlCol="0"/>
            <a:lstStyle/>
            <a:p>
              <a:endParaRPr/>
            </a:p>
          </p:txBody>
        </p:sp>
        <p:sp>
          <p:nvSpPr>
            <p:cNvPr id="22" name="object 22"/>
            <p:cNvSpPr/>
            <p:nvPr/>
          </p:nvSpPr>
          <p:spPr>
            <a:xfrm>
              <a:off x="7494269" y="3036570"/>
              <a:ext cx="1461770" cy="2971800"/>
            </a:xfrm>
            <a:custGeom>
              <a:avLst/>
              <a:gdLst/>
              <a:ahLst/>
              <a:cxnLst/>
              <a:rect l="l" t="t" r="r" b="b"/>
              <a:pathLst>
                <a:path w="1461770" h="2971800">
                  <a:moveTo>
                    <a:pt x="0" y="243585"/>
                  </a:moveTo>
                  <a:lnTo>
                    <a:pt x="4950" y="194505"/>
                  </a:lnTo>
                  <a:lnTo>
                    <a:pt x="19147" y="148786"/>
                  </a:lnTo>
                  <a:lnTo>
                    <a:pt x="41610" y="107410"/>
                  </a:lnTo>
                  <a:lnTo>
                    <a:pt x="71358" y="71358"/>
                  </a:lnTo>
                  <a:lnTo>
                    <a:pt x="107410" y="41610"/>
                  </a:lnTo>
                  <a:lnTo>
                    <a:pt x="148786" y="19147"/>
                  </a:lnTo>
                  <a:lnTo>
                    <a:pt x="194505" y="4950"/>
                  </a:lnTo>
                  <a:lnTo>
                    <a:pt x="243585" y="0"/>
                  </a:lnTo>
                  <a:lnTo>
                    <a:pt x="1217929" y="0"/>
                  </a:lnTo>
                  <a:lnTo>
                    <a:pt x="1267010" y="4950"/>
                  </a:lnTo>
                  <a:lnTo>
                    <a:pt x="1312729" y="19147"/>
                  </a:lnTo>
                  <a:lnTo>
                    <a:pt x="1354105" y="41610"/>
                  </a:lnTo>
                  <a:lnTo>
                    <a:pt x="1390157" y="71358"/>
                  </a:lnTo>
                  <a:lnTo>
                    <a:pt x="1419905" y="107410"/>
                  </a:lnTo>
                  <a:lnTo>
                    <a:pt x="1442368" y="148786"/>
                  </a:lnTo>
                  <a:lnTo>
                    <a:pt x="1456565" y="194505"/>
                  </a:lnTo>
                  <a:lnTo>
                    <a:pt x="1461515" y="243585"/>
                  </a:lnTo>
                  <a:lnTo>
                    <a:pt x="1461515" y="2728214"/>
                  </a:lnTo>
                  <a:lnTo>
                    <a:pt x="1456565" y="2777305"/>
                  </a:lnTo>
                  <a:lnTo>
                    <a:pt x="1442368" y="2823029"/>
                  </a:lnTo>
                  <a:lnTo>
                    <a:pt x="1419905" y="2864406"/>
                  </a:lnTo>
                  <a:lnTo>
                    <a:pt x="1390157" y="2900456"/>
                  </a:lnTo>
                  <a:lnTo>
                    <a:pt x="1354105" y="2930199"/>
                  </a:lnTo>
                  <a:lnTo>
                    <a:pt x="1312729" y="2952658"/>
                  </a:lnTo>
                  <a:lnTo>
                    <a:pt x="1267010" y="2966851"/>
                  </a:lnTo>
                  <a:lnTo>
                    <a:pt x="1217929" y="2971799"/>
                  </a:lnTo>
                  <a:lnTo>
                    <a:pt x="243585" y="2971799"/>
                  </a:lnTo>
                  <a:lnTo>
                    <a:pt x="194505" y="2966851"/>
                  </a:lnTo>
                  <a:lnTo>
                    <a:pt x="148786" y="2952658"/>
                  </a:lnTo>
                  <a:lnTo>
                    <a:pt x="107410" y="2930199"/>
                  </a:lnTo>
                  <a:lnTo>
                    <a:pt x="71358" y="2900456"/>
                  </a:lnTo>
                  <a:lnTo>
                    <a:pt x="41610" y="2864406"/>
                  </a:lnTo>
                  <a:lnTo>
                    <a:pt x="19147" y="2823029"/>
                  </a:lnTo>
                  <a:lnTo>
                    <a:pt x="4950" y="2777305"/>
                  </a:lnTo>
                  <a:lnTo>
                    <a:pt x="0" y="2728214"/>
                  </a:lnTo>
                  <a:lnTo>
                    <a:pt x="0" y="243585"/>
                  </a:lnTo>
                  <a:close/>
                </a:path>
              </a:pathLst>
            </a:custGeom>
            <a:grpFill/>
            <a:ln w="19812">
              <a:solidFill>
                <a:srgbClr val="FFFFFF"/>
              </a:solidFill>
            </a:ln>
          </p:spPr>
          <p:txBody>
            <a:bodyPr wrap="square" lIns="0" tIns="0" rIns="0" bIns="0" rtlCol="0"/>
            <a:lstStyle/>
            <a:p>
              <a:endParaRPr/>
            </a:p>
          </p:txBody>
        </p:sp>
      </p:grpSp>
      <p:sp>
        <p:nvSpPr>
          <p:cNvPr id="23" name="object 23"/>
          <p:cNvSpPr txBox="1"/>
          <p:nvPr/>
        </p:nvSpPr>
        <p:spPr>
          <a:xfrm>
            <a:off x="9954313" y="3661034"/>
            <a:ext cx="1167658" cy="1260730"/>
          </a:xfrm>
          <a:prstGeom prst="rect">
            <a:avLst/>
          </a:prstGeom>
        </p:spPr>
        <p:txBody>
          <a:bodyPr vert="horz" wrap="square" lIns="0" tIns="9525" rIns="0" bIns="0" rtlCol="0">
            <a:spAutoFit/>
          </a:bodyPr>
          <a:lstStyle/>
          <a:p>
            <a:pPr marL="12700" marR="5080" algn="ctr">
              <a:lnSpc>
                <a:spcPct val="150000"/>
              </a:lnSpc>
              <a:spcBef>
                <a:spcPts val="75"/>
              </a:spcBef>
            </a:pPr>
            <a:r>
              <a:rPr sz="1400" spc="-5" dirty="0">
                <a:latin typeface="Arial Rounded MT Bold" panose="020F0704030504030204" pitchFamily="34" charset="77"/>
                <a:cs typeface="Calibri"/>
              </a:rPr>
              <a:t>C</a:t>
            </a:r>
            <a:r>
              <a:rPr sz="1400" spc="-10" dirty="0">
                <a:latin typeface="Arial Rounded MT Bold" panose="020F0704030504030204" pitchFamily="34" charset="77"/>
                <a:cs typeface="Calibri"/>
              </a:rPr>
              <a:t>us</a:t>
            </a:r>
            <a:r>
              <a:rPr sz="1400" spc="-15" dirty="0">
                <a:latin typeface="Arial Rounded MT Bold" panose="020F0704030504030204" pitchFamily="34" charset="77"/>
                <a:cs typeface="Calibri"/>
              </a:rPr>
              <a:t>t</a:t>
            </a:r>
            <a:r>
              <a:rPr sz="1400" spc="-5" dirty="0">
                <a:latin typeface="Arial Rounded MT Bold" panose="020F0704030504030204" pitchFamily="34" charset="77"/>
                <a:cs typeface="Calibri"/>
              </a:rPr>
              <a:t>ome</a:t>
            </a:r>
            <a:r>
              <a:rPr sz="1400" spc="-25" dirty="0">
                <a:latin typeface="Arial Rounded MT Bold" panose="020F0704030504030204" pitchFamily="34" charset="77"/>
                <a:cs typeface="Calibri"/>
              </a:rPr>
              <a:t>r</a:t>
            </a:r>
            <a:r>
              <a:rPr sz="1400" dirty="0">
                <a:latin typeface="Arial Rounded MT Bold" panose="020F0704030504030204" pitchFamily="34" charset="77"/>
                <a:cs typeface="Calibri"/>
              </a:rPr>
              <a:t>s</a:t>
            </a:r>
            <a:r>
              <a:rPr sz="1400" spc="-15" dirty="0">
                <a:latin typeface="Arial Rounded MT Bold" panose="020F0704030504030204" pitchFamily="34" charset="77"/>
                <a:cs typeface="Calibri"/>
              </a:rPr>
              <a:t> </a:t>
            </a:r>
            <a:r>
              <a:rPr sz="1400" dirty="0">
                <a:latin typeface="Arial Rounded MT Bold" panose="020F0704030504030204" pitchFamily="34" charset="77"/>
                <a:cs typeface="Calibri"/>
              </a:rPr>
              <a:t>&amp;  </a:t>
            </a:r>
            <a:r>
              <a:rPr sz="1400" spc="-5" dirty="0">
                <a:latin typeface="Arial Rounded MT Bold" panose="020F0704030504030204" pitchFamily="34" charset="77"/>
                <a:cs typeface="Calibri"/>
              </a:rPr>
              <a:t>S</a:t>
            </a:r>
            <a:r>
              <a:rPr sz="1400" spc="-15" dirty="0">
                <a:latin typeface="Arial Rounded MT Bold" panose="020F0704030504030204" pitchFamily="34" charset="77"/>
                <a:cs typeface="Calibri"/>
              </a:rPr>
              <a:t>t</a:t>
            </a:r>
            <a:r>
              <a:rPr sz="1400" dirty="0">
                <a:latin typeface="Arial Rounded MT Bold" panose="020F0704030504030204" pitchFamily="34" charset="77"/>
                <a:cs typeface="Calibri"/>
              </a:rPr>
              <a:t>a</a:t>
            </a:r>
            <a:r>
              <a:rPr sz="1400" spc="-55" dirty="0">
                <a:latin typeface="Arial Rounded MT Bold" panose="020F0704030504030204" pitchFamily="34" charset="77"/>
                <a:cs typeface="Calibri"/>
              </a:rPr>
              <a:t>k</a:t>
            </a:r>
            <a:r>
              <a:rPr sz="1400" dirty="0">
                <a:latin typeface="Arial Rounded MT Bold" panose="020F0704030504030204" pitchFamily="34" charset="77"/>
                <a:cs typeface="Calibri"/>
              </a:rPr>
              <a:t>e</a:t>
            </a:r>
            <a:r>
              <a:rPr sz="1400" spc="-10" dirty="0">
                <a:latin typeface="Arial Rounded MT Bold" panose="020F0704030504030204" pitchFamily="34" charset="77"/>
                <a:cs typeface="Calibri"/>
              </a:rPr>
              <a:t>h</a:t>
            </a:r>
            <a:r>
              <a:rPr sz="1400" spc="-5" dirty="0">
                <a:latin typeface="Arial Rounded MT Bold" panose="020F0704030504030204" pitchFamily="34" charset="77"/>
                <a:cs typeface="Calibri"/>
              </a:rPr>
              <a:t>o</a:t>
            </a:r>
            <a:r>
              <a:rPr sz="1400" dirty="0">
                <a:latin typeface="Arial Rounded MT Bold" panose="020F0704030504030204" pitchFamily="34" charset="77"/>
                <a:cs typeface="Calibri"/>
              </a:rPr>
              <a:t>l</a:t>
            </a:r>
            <a:r>
              <a:rPr sz="1400" spc="-10" dirty="0">
                <a:latin typeface="Arial Rounded MT Bold" panose="020F0704030504030204" pitchFamily="34" charset="77"/>
                <a:cs typeface="Calibri"/>
              </a:rPr>
              <a:t>d</a:t>
            </a:r>
            <a:r>
              <a:rPr sz="1400" dirty="0">
                <a:latin typeface="Arial Rounded MT Bold" panose="020F0704030504030204" pitchFamily="34" charset="77"/>
                <a:cs typeface="Calibri"/>
              </a:rPr>
              <a:t>e</a:t>
            </a:r>
            <a:r>
              <a:rPr sz="1400" spc="-25" dirty="0">
                <a:latin typeface="Arial Rounded MT Bold" panose="020F0704030504030204" pitchFamily="34" charset="77"/>
                <a:cs typeface="Calibri"/>
              </a:rPr>
              <a:t>r</a:t>
            </a:r>
            <a:r>
              <a:rPr sz="1400" dirty="0">
                <a:latin typeface="Arial Rounded MT Bold" panose="020F0704030504030204" pitchFamily="34" charset="77"/>
                <a:cs typeface="Calibri"/>
              </a:rPr>
              <a:t>s  </a:t>
            </a:r>
            <a:r>
              <a:rPr sz="1400" spc="-5" dirty="0">
                <a:latin typeface="Arial Rounded MT Bold" panose="020F0704030504030204" pitchFamily="34" charset="77"/>
                <a:cs typeface="Calibri"/>
              </a:rPr>
              <a:t>Satisfaction </a:t>
            </a:r>
            <a:r>
              <a:rPr sz="1400" dirty="0">
                <a:latin typeface="Arial Rounded MT Bold" panose="020F0704030504030204" pitchFamily="34" charset="77"/>
                <a:cs typeface="Calibri"/>
              </a:rPr>
              <a:t> </a:t>
            </a:r>
            <a:r>
              <a:rPr sz="1400" b="1" spc="-5" dirty="0">
                <a:latin typeface="Arial Rounded MT Bold" panose="020F0704030504030204" pitchFamily="34" charset="77"/>
                <a:cs typeface="Calibri"/>
              </a:rPr>
              <a:t>(Output)</a:t>
            </a:r>
            <a:endParaRPr sz="1400" b="1" dirty="0">
              <a:latin typeface="Arial Rounded MT Bold" panose="020F0704030504030204" pitchFamily="34" charset="77"/>
              <a:cs typeface="Calibri"/>
            </a:endParaRPr>
          </a:p>
        </p:txBody>
      </p:sp>
      <p:sp>
        <p:nvSpPr>
          <p:cNvPr id="27" name="TextBox 26">
            <a:extLst>
              <a:ext uri="{FF2B5EF4-FFF2-40B4-BE49-F238E27FC236}">
                <a16:creationId xmlns:a16="http://schemas.microsoft.com/office/drawing/2014/main" id="{BC4CB461-5B11-8242-B875-B5204585BC71}"/>
              </a:ext>
            </a:extLst>
          </p:cNvPr>
          <p:cNvSpPr txBox="1"/>
          <p:nvPr/>
        </p:nvSpPr>
        <p:spPr>
          <a:xfrm>
            <a:off x="0" y="233595"/>
            <a:ext cx="12191999" cy="584775"/>
          </a:xfrm>
          <a:prstGeom prst="rect">
            <a:avLst/>
          </a:prstGeom>
          <a:solidFill>
            <a:schemeClr val="accent2"/>
          </a:solidFill>
        </p:spPr>
        <p:txBody>
          <a:bodyPr wrap="square" rtlCol="0">
            <a:spAutoFit/>
          </a:bodyPr>
          <a:lstStyle/>
          <a:p>
            <a:pPr algn="ctr"/>
            <a:r>
              <a:rPr lang="en-MY" sz="3200" b="1" spc="-30" dirty="0">
                <a:solidFill>
                  <a:schemeClr val="bg1"/>
                </a:solidFill>
                <a:latin typeface="Calibri"/>
                <a:cs typeface="Calibri"/>
              </a:rPr>
              <a:t>KEY</a:t>
            </a:r>
            <a:r>
              <a:rPr lang="en-MY" sz="3200" b="1" spc="-5" dirty="0">
                <a:solidFill>
                  <a:schemeClr val="bg1"/>
                </a:solidFill>
                <a:latin typeface="Calibri"/>
                <a:cs typeface="Calibri"/>
              </a:rPr>
              <a:t> </a:t>
            </a:r>
            <a:r>
              <a:rPr lang="en-MY" sz="3200" b="1" spc="-10" dirty="0">
                <a:solidFill>
                  <a:schemeClr val="bg1"/>
                </a:solidFill>
                <a:latin typeface="Calibri"/>
                <a:cs typeface="Calibri"/>
              </a:rPr>
              <a:t>CONCEPTS </a:t>
            </a:r>
            <a:r>
              <a:rPr lang="en-MY" sz="3200" b="1" spc="-5" dirty="0">
                <a:solidFill>
                  <a:schemeClr val="bg1"/>
                </a:solidFill>
                <a:latin typeface="Calibri"/>
                <a:cs typeface="Calibri"/>
              </a:rPr>
              <a:t>OF</a:t>
            </a:r>
            <a:r>
              <a:rPr lang="en-MY" sz="3200" b="1" spc="-15" dirty="0">
                <a:solidFill>
                  <a:schemeClr val="bg1"/>
                </a:solidFill>
                <a:latin typeface="Calibri"/>
                <a:cs typeface="Calibri"/>
              </a:rPr>
              <a:t> </a:t>
            </a:r>
            <a:r>
              <a:rPr lang="en-MY" sz="3200" b="1" dirty="0">
                <a:solidFill>
                  <a:schemeClr val="bg1"/>
                </a:solidFill>
                <a:latin typeface="Calibri"/>
                <a:cs typeface="Calibri"/>
              </a:rPr>
              <a:t>QA</a:t>
            </a:r>
            <a:r>
              <a:rPr lang="en-MY" sz="3200" b="1" spc="-10" dirty="0">
                <a:solidFill>
                  <a:schemeClr val="bg1"/>
                </a:solidFill>
                <a:latin typeface="Calibri"/>
                <a:cs typeface="Calibri"/>
              </a:rPr>
              <a:t> </a:t>
            </a:r>
            <a:r>
              <a:rPr lang="en-MY" sz="3200" b="1" dirty="0">
                <a:solidFill>
                  <a:schemeClr val="bg1"/>
                </a:solidFill>
                <a:latin typeface="Calibri"/>
                <a:cs typeface="Calibri"/>
              </a:rPr>
              <a:t>IN</a:t>
            </a:r>
            <a:r>
              <a:rPr lang="en-MY" sz="3200" b="1" spc="10" dirty="0">
                <a:solidFill>
                  <a:schemeClr val="bg1"/>
                </a:solidFill>
                <a:latin typeface="Calibri"/>
                <a:cs typeface="Calibri"/>
              </a:rPr>
              <a:t> </a:t>
            </a:r>
            <a:r>
              <a:rPr lang="en-MY" sz="3200" b="1" spc="-5" dirty="0">
                <a:solidFill>
                  <a:schemeClr val="bg1"/>
                </a:solidFill>
                <a:latin typeface="Calibri"/>
                <a:cs typeface="Calibri"/>
              </a:rPr>
              <a:t>HIGHER</a:t>
            </a:r>
            <a:r>
              <a:rPr lang="en-MY" sz="3200" b="1" spc="-10" dirty="0">
                <a:solidFill>
                  <a:schemeClr val="bg1"/>
                </a:solidFill>
                <a:latin typeface="Calibri"/>
                <a:cs typeface="Calibri"/>
              </a:rPr>
              <a:t> </a:t>
            </a:r>
            <a:r>
              <a:rPr lang="en-MY" sz="3200" b="1" spc="-15" dirty="0">
                <a:solidFill>
                  <a:schemeClr val="bg1"/>
                </a:solidFill>
                <a:latin typeface="Calibri"/>
                <a:cs typeface="Calibri"/>
              </a:rPr>
              <a:t>EDUCATION</a:t>
            </a:r>
          </a:p>
        </p:txBody>
      </p:sp>
    </p:spTree>
    <p:extLst>
      <p:ext uri="{BB962C8B-B14F-4D97-AF65-F5344CB8AC3E}">
        <p14:creationId xmlns:p14="http://schemas.microsoft.com/office/powerpoint/2010/main" val="265341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9901" y="1278514"/>
            <a:ext cx="11193519" cy="446276"/>
          </a:xfrm>
          <a:prstGeom prst="rect">
            <a:avLst/>
          </a:prstGeom>
        </p:spPr>
        <p:txBody>
          <a:bodyPr vert="horz" wrap="square" lIns="0" tIns="60960" rIns="0" bIns="0" rtlCol="0">
            <a:spAutoFit/>
          </a:bodyPr>
          <a:lstStyle/>
          <a:p>
            <a:pPr marL="12700" marR="5080">
              <a:lnSpc>
                <a:spcPts val="3020"/>
              </a:lnSpc>
              <a:spcBef>
                <a:spcPts val="480"/>
              </a:spcBef>
            </a:pPr>
            <a:r>
              <a:rPr lang="en-US" sz="2800" spc="-5" dirty="0">
                <a:latin typeface="Arial Rounded MT Bold" panose="020F0704030504030204" pitchFamily="34" charset="77"/>
                <a:cs typeface="Calibri"/>
              </a:rPr>
              <a:t>0</a:t>
            </a:r>
            <a:r>
              <a:rPr sz="2800" spc="-5" dirty="0">
                <a:latin typeface="Arial Rounded MT Bold" panose="020F0704030504030204" pitchFamily="34" charset="77"/>
                <a:cs typeface="Calibri"/>
              </a:rPr>
              <a:t>2</a:t>
            </a:r>
            <a:r>
              <a:rPr lang="en-US" sz="2800" spc="-5" dirty="0">
                <a:latin typeface="Arial Rounded MT Bold" panose="020F0704030504030204" pitchFamily="34" charset="77"/>
                <a:cs typeface="Calibri"/>
              </a:rPr>
              <a:t>:   </a:t>
            </a:r>
            <a:r>
              <a:rPr sz="2800" spc="-10" dirty="0">
                <a:latin typeface="Arial Rounded MT Bold" panose="020F0704030504030204" pitchFamily="34" charset="77"/>
                <a:cs typeface="Calibri"/>
              </a:rPr>
              <a:t>Alignment</a:t>
            </a:r>
            <a:r>
              <a:rPr sz="2800" spc="20" dirty="0">
                <a:latin typeface="Arial Rounded MT Bold" panose="020F0704030504030204" pitchFamily="34" charset="77"/>
                <a:cs typeface="Calibri"/>
              </a:rPr>
              <a:t> </a:t>
            </a:r>
            <a:r>
              <a:rPr sz="2800" spc="-5" dirty="0">
                <a:latin typeface="Arial Rounded MT Bold" panose="020F0704030504030204" pitchFamily="34" charset="77"/>
                <a:cs typeface="Calibri"/>
              </a:rPr>
              <a:t>of Quality</a:t>
            </a:r>
            <a:r>
              <a:rPr sz="2800" spc="15" dirty="0">
                <a:latin typeface="Arial Rounded MT Bold" panose="020F0704030504030204" pitchFamily="34" charset="77"/>
                <a:cs typeface="Calibri"/>
              </a:rPr>
              <a:t> </a:t>
            </a:r>
            <a:r>
              <a:rPr sz="2800" spc="-5" dirty="0">
                <a:latin typeface="Arial Rounded MT Bold" panose="020F0704030504030204" pitchFamily="34" charset="77"/>
                <a:cs typeface="Calibri"/>
              </a:rPr>
              <a:t>and</a:t>
            </a:r>
            <a:r>
              <a:rPr sz="2800" spc="5" dirty="0">
                <a:latin typeface="Arial Rounded MT Bold" panose="020F0704030504030204" pitchFamily="34" charset="77"/>
                <a:cs typeface="Calibri"/>
              </a:rPr>
              <a:t> </a:t>
            </a:r>
            <a:r>
              <a:rPr sz="2800" spc="-20" dirty="0">
                <a:latin typeface="Arial Rounded MT Bold" panose="020F0704030504030204" pitchFamily="34" charset="77"/>
                <a:cs typeface="Calibri"/>
              </a:rPr>
              <a:t>Strategic </a:t>
            </a:r>
            <a:r>
              <a:rPr sz="2800" spc="-615" dirty="0">
                <a:latin typeface="Arial Rounded MT Bold" panose="020F0704030504030204" pitchFamily="34" charset="77"/>
                <a:cs typeface="Calibri"/>
              </a:rPr>
              <a:t> </a:t>
            </a:r>
            <a:r>
              <a:rPr lang="en-US" sz="2800" spc="-10" dirty="0">
                <a:latin typeface="Arial Rounded MT Bold" panose="020F0704030504030204" pitchFamily="34" charset="77"/>
                <a:cs typeface="Calibri"/>
              </a:rPr>
              <a:t>D</a:t>
            </a:r>
            <a:r>
              <a:rPr sz="2800" spc="-10" dirty="0">
                <a:latin typeface="Arial Rounded MT Bold" panose="020F0704030504030204" pitchFamily="34" charset="77"/>
                <a:cs typeface="Calibri"/>
              </a:rPr>
              <a:t>irection</a:t>
            </a:r>
            <a:r>
              <a:rPr sz="2800" spc="5" dirty="0">
                <a:latin typeface="Arial Rounded MT Bold" panose="020F0704030504030204" pitchFamily="34" charset="77"/>
                <a:cs typeface="Calibri"/>
              </a:rPr>
              <a:t> </a:t>
            </a:r>
            <a:r>
              <a:rPr sz="2800" spc="-5" dirty="0">
                <a:latin typeface="Arial Rounded MT Bold" panose="020F0704030504030204" pitchFamily="34" charset="77"/>
                <a:cs typeface="Calibri"/>
              </a:rPr>
              <a:t>of </a:t>
            </a:r>
            <a:r>
              <a:rPr lang="en-US" sz="2800" spc="-5" dirty="0">
                <a:latin typeface="Arial Rounded MT Bold" panose="020F0704030504030204" pitchFamily="34" charset="77"/>
                <a:cs typeface="Calibri"/>
              </a:rPr>
              <a:t>a</a:t>
            </a:r>
            <a:r>
              <a:rPr sz="2800" spc="-5" dirty="0">
                <a:latin typeface="Arial Rounded MT Bold" panose="020F0704030504030204" pitchFamily="34" charset="77"/>
                <a:cs typeface="Calibri"/>
              </a:rPr>
              <a:t>n</a:t>
            </a:r>
            <a:r>
              <a:rPr sz="2800" spc="-10" dirty="0">
                <a:latin typeface="Arial Rounded MT Bold" panose="020F0704030504030204" pitchFamily="34" charset="77"/>
                <a:cs typeface="Calibri"/>
              </a:rPr>
              <a:t> Institution</a:t>
            </a:r>
            <a:endParaRPr sz="2800" dirty="0">
              <a:latin typeface="Arial Rounded MT Bold" panose="020F0704030504030204" pitchFamily="34" charset="77"/>
              <a:cs typeface="Calibri"/>
            </a:endParaRPr>
          </a:p>
        </p:txBody>
      </p:sp>
      <p:pic>
        <p:nvPicPr>
          <p:cNvPr id="4" name="object 4"/>
          <p:cNvPicPr/>
          <p:nvPr/>
        </p:nvPicPr>
        <p:blipFill>
          <a:blip r:embed="rId2" cstate="print"/>
          <a:stretch>
            <a:fillRect/>
          </a:stretch>
        </p:blipFill>
        <p:spPr>
          <a:xfrm>
            <a:off x="2123090" y="2060028"/>
            <a:ext cx="8008882" cy="4330262"/>
          </a:xfrm>
          <a:prstGeom prst="rect">
            <a:avLst/>
          </a:prstGeom>
        </p:spPr>
      </p:pic>
      <p:sp>
        <p:nvSpPr>
          <p:cNvPr id="8" name="TextBox 7">
            <a:extLst>
              <a:ext uri="{FF2B5EF4-FFF2-40B4-BE49-F238E27FC236}">
                <a16:creationId xmlns:a16="http://schemas.microsoft.com/office/drawing/2014/main" id="{0D0FD8B8-1BB5-1D4A-94B2-ABDC1C31DDB5}"/>
              </a:ext>
            </a:extLst>
          </p:cNvPr>
          <p:cNvSpPr txBox="1"/>
          <p:nvPr/>
        </p:nvSpPr>
        <p:spPr>
          <a:xfrm>
            <a:off x="0" y="233595"/>
            <a:ext cx="12191999" cy="584775"/>
          </a:xfrm>
          <a:prstGeom prst="rect">
            <a:avLst/>
          </a:prstGeom>
          <a:solidFill>
            <a:schemeClr val="accent2"/>
          </a:solidFill>
        </p:spPr>
        <p:txBody>
          <a:bodyPr wrap="square" rtlCol="0">
            <a:spAutoFit/>
          </a:bodyPr>
          <a:lstStyle/>
          <a:p>
            <a:pPr algn="ctr"/>
            <a:r>
              <a:rPr lang="en-MY" sz="3200" b="1" spc="-30" dirty="0">
                <a:solidFill>
                  <a:schemeClr val="bg1"/>
                </a:solidFill>
                <a:latin typeface="Calibri"/>
                <a:cs typeface="Calibri"/>
              </a:rPr>
              <a:t>KEY</a:t>
            </a:r>
            <a:r>
              <a:rPr lang="en-MY" sz="3200" b="1" spc="-5" dirty="0">
                <a:solidFill>
                  <a:schemeClr val="bg1"/>
                </a:solidFill>
                <a:latin typeface="Calibri"/>
                <a:cs typeface="Calibri"/>
              </a:rPr>
              <a:t> </a:t>
            </a:r>
            <a:r>
              <a:rPr lang="en-MY" sz="3200" b="1" spc="-10" dirty="0">
                <a:solidFill>
                  <a:schemeClr val="bg1"/>
                </a:solidFill>
                <a:latin typeface="Calibri"/>
                <a:cs typeface="Calibri"/>
              </a:rPr>
              <a:t>CONCEPTS </a:t>
            </a:r>
            <a:r>
              <a:rPr lang="en-MY" sz="3200" b="1" spc="-5" dirty="0">
                <a:solidFill>
                  <a:schemeClr val="bg1"/>
                </a:solidFill>
                <a:latin typeface="Calibri"/>
                <a:cs typeface="Calibri"/>
              </a:rPr>
              <a:t>OF</a:t>
            </a:r>
            <a:r>
              <a:rPr lang="en-MY" sz="3200" b="1" spc="-15" dirty="0">
                <a:solidFill>
                  <a:schemeClr val="bg1"/>
                </a:solidFill>
                <a:latin typeface="Calibri"/>
                <a:cs typeface="Calibri"/>
              </a:rPr>
              <a:t> </a:t>
            </a:r>
            <a:r>
              <a:rPr lang="en-MY" sz="3200" b="1" dirty="0">
                <a:solidFill>
                  <a:schemeClr val="bg1"/>
                </a:solidFill>
                <a:latin typeface="Calibri"/>
                <a:cs typeface="Calibri"/>
              </a:rPr>
              <a:t>QA</a:t>
            </a:r>
            <a:r>
              <a:rPr lang="en-MY" sz="3200" b="1" spc="-10" dirty="0">
                <a:solidFill>
                  <a:schemeClr val="bg1"/>
                </a:solidFill>
                <a:latin typeface="Calibri"/>
                <a:cs typeface="Calibri"/>
              </a:rPr>
              <a:t> </a:t>
            </a:r>
            <a:r>
              <a:rPr lang="en-MY" sz="3200" b="1" dirty="0">
                <a:solidFill>
                  <a:schemeClr val="bg1"/>
                </a:solidFill>
                <a:latin typeface="Calibri"/>
                <a:cs typeface="Calibri"/>
              </a:rPr>
              <a:t>IN</a:t>
            </a:r>
            <a:r>
              <a:rPr lang="en-MY" sz="3200" b="1" spc="10" dirty="0">
                <a:solidFill>
                  <a:schemeClr val="bg1"/>
                </a:solidFill>
                <a:latin typeface="Calibri"/>
                <a:cs typeface="Calibri"/>
              </a:rPr>
              <a:t> </a:t>
            </a:r>
            <a:r>
              <a:rPr lang="en-MY" sz="3200" b="1" spc="-5" dirty="0">
                <a:solidFill>
                  <a:schemeClr val="bg1"/>
                </a:solidFill>
                <a:latin typeface="Calibri"/>
                <a:cs typeface="Calibri"/>
              </a:rPr>
              <a:t>HIGHER</a:t>
            </a:r>
            <a:r>
              <a:rPr lang="en-MY" sz="3200" b="1" spc="-10" dirty="0">
                <a:solidFill>
                  <a:schemeClr val="bg1"/>
                </a:solidFill>
                <a:latin typeface="Calibri"/>
                <a:cs typeface="Calibri"/>
              </a:rPr>
              <a:t> </a:t>
            </a:r>
            <a:r>
              <a:rPr lang="en-MY" sz="3200" b="1" spc="-15" dirty="0">
                <a:solidFill>
                  <a:schemeClr val="bg1"/>
                </a:solidFill>
                <a:latin typeface="Calibri"/>
                <a:cs typeface="Calibri"/>
              </a:rPr>
              <a:t>EDUCATION</a:t>
            </a:r>
          </a:p>
        </p:txBody>
      </p:sp>
    </p:spTree>
    <p:extLst>
      <p:ext uri="{BB962C8B-B14F-4D97-AF65-F5344CB8AC3E}">
        <p14:creationId xmlns:p14="http://schemas.microsoft.com/office/powerpoint/2010/main" val="62466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51924" y="2647204"/>
            <a:ext cx="2395220" cy="3710304"/>
            <a:chOff x="982980" y="2784348"/>
            <a:chExt cx="2395220" cy="3710304"/>
          </a:xfrm>
        </p:grpSpPr>
        <p:pic>
          <p:nvPicPr>
            <p:cNvPr id="3" name="object 3"/>
            <p:cNvPicPr/>
            <p:nvPr/>
          </p:nvPicPr>
          <p:blipFill>
            <a:blip r:embed="rId2" cstate="print"/>
            <a:stretch>
              <a:fillRect/>
            </a:stretch>
          </p:blipFill>
          <p:spPr>
            <a:xfrm>
              <a:off x="982980" y="2784348"/>
              <a:ext cx="2394966" cy="3710178"/>
            </a:xfrm>
            <a:prstGeom prst="rect">
              <a:avLst/>
            </a:prstGeom>
          </p:spPr>
        </p:pic>
        <p:pic>
          <p:nvPicPr>
            <p:cNvPr id="4" name="object 4"/>
            <p:cNvPicPr/>
            <p:nvPr/>
          </p:nvPicPr>
          <p:blipFill>
            <a:blip r:embed="rId3" cstate="print"/>
            <a:stretch>
              <a:fillRect/>
            </a:stretch>
          </p:blipFill>
          <p:spPr>
            <a:xfrm>
              <a:off x="1222248" y="3895344"/>
              <a:ext cx="1916429" cy="733806"/>
            </a:xfrm>
            <a:prstGeom prst="rect">
              <a:avLst/>
            </a:prstGeom>
          </p:spPr>
        </p:pic>
      </p:grpSp>
      <p:sp>
        <p:nvSpPr>
          <p:cNvPr id="5" name="object 5"/>
          <p:cNvSpPr txBox="1"/>
          <p:nvPr/>
        </p:nvSpPr>
        <p:spPr>
          <a:xfrm>
            <a:off x="2890328" y="3830463"/>
            <a:ext cx="1463040" cy="671830"/>
          </a:xfrm>
          <a:prstGeom prst="rect">
            <a:avLst/>
          </a:prstGeom>
        </p:spPr>
        <p:txBody>
          <a:bodyPr vert="horz" wrap="square" lIns="0" tIns="36195" rIns="0" bIns="0" rtlCol="0">
            <a:spAutoFit/>
          </a:bodyPr>
          <a:lstStyle/>
          <a:p>
            <a:pPr marL="12700" marR="5080" algn="ctr">
              <a:lnSpc>
                <a:spcPts val="1639"/>
              </a:lnSpc>
              <a:spcBef>
                <a:spcPts val="285"/>
              </a:spcBef>
            </a:pPr>
            <a:r>
              <a:rPr sz="1500" spc="-5" dirty="0">
                <a:latin typeface="Calibri"/>
                <a:cs typeface="Calibri"/>
              </a:rPr>
              <a:t>Meeting</a:t>
            </a:r>
            <a:r>
              <a:rPr sz="1500" spc="-75" dirty="0">
                <a:latin typeface="Calibri"/>
                <a:cs typeface="Calibri"/>
              </a:rPr>
              <a:t> </a:t>
            </a:r>
            <a:r>
              <a:rPr sz="1500" dirty="0">
                <a:latin typeface="Calibri"/>
                <a:cs typeface="Calibri"/>
              </a:rPr>
              <a:t>minimum </a:t>
            </a:r>
            <a:r>
              <a:rPr sz="1500" spc="-325" dirty="0">
                <a:latin typeface="Calibri"/>
                <a:cs typeface="Calibri"/>
              </a:rPr>
              <a:t> </a:t>
            </a:r>
            <a:r>
              <a:rPr sz="1500" spc="-5" dirty="0">
                <a:latin typeface="Calibri"/>
                <a:cs typeface="Calibri"/>
              </a:rPr>
              <a:t>requirement or </a:t>
            </a:r>
            <a:r>
              <a:rPr sz="1500" dirty="0">
                <a:latin typeface="Calibri"/>
                <a:cs typeface="Calibri"/>
              </a:rPr>
              <a:t> </a:t>
            </a:r>
            <a:r>
              <a:rPr sz="1500" spc="-10" dirty="0">
                <a:latin typeface="Calibri"/>
                <a:cs typeface="Calibri"/>
              </a:rPr>
              <a:t>standard</a:t>
            </a:r>
            <a:endParaRPr sz="1500" dirty="0">
              <a:latin typeface="Calibri"/>
              <a:cs typeface="Calibri"/>
            </a:endParaRPr>
          </a:p>
        </p:txBody>
      </p:sp>
      <p:pic>
        <p:nvPicPr>
          <p:cNvPr id="6" name="object 6"/>
          <p:cNvPicPr/>
          <p:nvPr/>
        </p:nvPicPr>
        <p:blipFill>
          <a:blip r:embed="rId4" cstate="print"/>
          <a:stretch>
            <a:fillRect/>
          </a:stretch>
        </p:blipFill>
        <p:spPr>
          <a:xfrm>
            <a:off x="2699332" y="4661832"/>
            <a:ext cx="1916429" cy="733818"/>
          </a:xfrm>
          <a:prstGeom prst="rect">
            <a:avLst/>
          </a:prstGeom>
        </p:spPr>
      </p:pic>
      <p:sp>
        <p:nvSpPr>
          <p:cNvPr id="7" name="object 7"/>
          <p:cNvSpPr txBox="1"/>
          <p:nvPr/>
        </p:nvSpPr>
        <p:spPr>
          <a:xfrm>
            <a:off x="2975353" y="4858308"/>
            <a:ext cx="1348105" cy="243656"/>
          </a:xfrm>
          <a:prstGeom prst="rect">
            <a:avLst/>
          </a:prstGeom>
        </p:spPr>
        <p:txBody>
          <a:bodyPr vert="horz" wrap="square" lIns="0" tIns="12700" rIns="0" bIns="0" rtlCol="0">
            <a:spAutoFit/>
          </a:bodyPr>
          <a:lstStyle/>
          <a:p>
            <a:pPr marL="12700">
              <a:spcBef>
                <a:spcPts val="100"/>
              </a:spcBef>
            </a:pPr>
            <a:r>
              <a:rPr sz="1500" dirty="0">
                <a:latin typeface="Calibri"/>
                <a:cs typeface="Calibri"/>
              </a:rPr>
              <a:t>e.g.</a:t>
            </a:r>
            <a:r>
              <a:rPr sz="1500" spc="305" dirty="0">
                <a:latin typeface="Calibri"/>
                <a:cs typeface="Calibri"/>
              </a:rPr>
              <a:t> </a:t>
            </a:r>
            <a:r>
              <a:rPr sz="1500" dirty="0">
                <a:latin typeface="Calibri"/>
                <a:cs typeface="Calibri"/>
              </a:rPr>
              <a:t>A</a:t>
            </a:r>
            <a:r>
              <a:rPr sz="1500" spc="-15" dirty="0">
                <a:latin typeface="Calibri"/>
                <a:cs typeface="Calibri"/>
              </a:rPr>
              <a:t> </a:t>
            </a:r>
            <a:r>
              <a:rPr sz="1500" spc="-10" dirty="0">
                <a:latin typeface="Calibri"/>
                <a:cs typeface="Calibri"/>
              </a:rPr>
              <a:t>procedure</a:t>
            </a:r>
            <a:endParaRPr sz="1500" dirty="0">
              <a:latin typeface="Calibri"/>
              <a:cs typeface="Calibri"/>
            </a:endParaRPr>
          </a:p>
        </p:txBody>
      </p:sp>
      <p:pic>
        <p:nvPicPr>
          <p:cNvPr id="8" name="object 8"/>
          <p:cNvPicPr/>
          <p:nvPr/>
        </p:nvPicPr>
        <p:blipFill>
          <a:blip r:embed="rId5" cstate="print"/>
          <a:stretch>
            <a:fillRect/>
          </a:stretch>
        </p:blipFill>
        <p:spPr>
          <a:xfrm>
            <a:off x="2663633" y="5555190"/>
            <a:ext cx="1916429" cy="733818"/>
          </a:xfrm>
          <a:prstGeom prst="rect">
            <a:avLst/>
          </a:prstGeom>
        </p:spPr>
      </p:pic>
      <p:sp>
        <p:nvSpPr>
          <p:cNvPr id="9" name="object 9"/>
          <p:cNvSpPr txBox="1"/>
          <p:nvPr/>
        </p:nvSpPr>
        <p:spPr>
          <a:xfrm>
            <a:off x="2941573" y="5765085"/>
            <a:ext cx="1496695" cy="243656"/>
          </a:xfrm>
          <a:prstGeom prst="rect">
            <a:avLst/>
          </a:prstGeom>
        </p:spPr>
        <p:txBody>
          <a:bodyPr vert="horz" wrap="square" lIns="0" tIns="12700" rIns="0" bIns="0" rtlCol="0">
            <a:spAutoFit/>
          </a:bodyPr>
          <a:lstStyle/>
          <a:p>
            <a:pPr marL="12700">
              <a:spcBef>
                <a:spcPts val="100"/>
              </a:spcBef>
            </a:pPr>
            <a:r>
              <a:rPr sz="1500" dirty="0">
                <a:latin typeface="Calibri"/>
                <a:cs typeface="Calibri"/>
              </a:rPr>
              <a:t>e.g.</a:t>
            </a:r>
            <a:r>
              <a:rPr sz="1500" spc="310" dirty="0">
                <a:latin typeface="Calibri"/>
                <a:cs typeface="Calibri"/>
              </a:rPr>
              <a:t> </a:t>
            </a:r>
            <a:r>
              <a:rPr sz="1500" spc="-15" dirty="0">
                <a:latin typeface="Calibri"/>
                <a:cs typeface="Calibri"/>
              </a:rPr>
              <a:t>Have </a:t>
            </a:r>
            <a:r>
              <a:rPr sz="1500" dirty="0">
                <a:latin typeface="Calibri"/>
                <a:cs typeface="Calibri"/>
              </a:rPr>
              <a:t>a</a:t>
            </a:r>
            <a:r>
              <a:rPr sz="1500" spc="-20" dirty="0">
                <a:latin typeface="Calibri"/>
                <a:cs typeface="Calibri"/>
              </a:rPr>
              <a:t> </a:t>
            </a:r>
            <a:r>
              <a:rPr sz="1500" spc="-15" dirty="0">
                <a:latin typeface="Calibri"/>
                <a:cs typeface="Calibri"/>
              </a:rPr>
              <a:t>system</a:t>
            </a:r>
            <a:endParaRPr sz="1500" dirty="0">
              <a:latin typeface="Calibri"/>
              <a:cs typeface="Calibri"/>
            </a:endParaRPr>
          </a:p>
        </p:txBody>
      </p:sp>
      <p:grpSp>
        <p:nvGrpSpPr>
          <p:cNvPr id="10" name="object 10"/>
          <p:cNvGrpSpPr/>
          <p:nvPr/>
        </p:nvGrpSpPr>
        <p:grpSpPr>
          <a:xfrm>
            <a:off x="5059043" y="2618169"/>
            <a:ext cx="2395220" cy="3710304"/>
            <a:chOff x="3552444" y="2784348"/>
            <a:chExt cx="2395220" cy="3710304"/>
          </a:xfrm>
        </p:grpSpPr>
        <p:pic>
          <p:nvPicPr>
            <p:cNvPr id="11" name="object 11"/>
            <p:cNvPicPr/>
            <p:nvPr/>
          </p:nvPicPr>
          <p:blipFill>
            <a:blip r:embed="rId6" cstate="print"/>
            <a:stretch>
              <a:fillRect/>
            </a:stretch>
          </p:blipFill>
          <p:spPr>
            <a:xfrm>
              <a:off x="3552444" y="2784348"/>
              <a:ext cx="2394966" cy="3710178"/>
            </a:xfrm>
            <a:prstGeom prst="rect">
              <a:avLst/>
            </a:prstGeom>
          </p:spPr>
        </p:pic>
        <p:pic>
          <p:nvPicPr>
            <p:cNvPr id="12" name="object 12"/>
            <p:cNvPicPr/>
            <p:nvPr/>
          </p:nvPicPr>
          <p:blipFill>
            <a:blip r:embed="rId7" cstate="print"/>
            <a:stretch>
              <a:fillRect/>
            </a:stretch>
          </p:blipFill>
          <p:spPr>
            <a:xfrm>
              <a:off x="3790188" y="3895344"/>
              <a:ext cx="1917954" cy="733806"/>
            </a:xfrm>
            <a:prstGeom prst="rect">
              <a:avLst/>
            </a:prstGeom>
          </p:spPr>
        </p:pic>
      </p:grpSp>
      <p:sp>
        <p:nvSpPr>
          <p:cNvPr id="13" name="object 13"/>
          <p:cNvSpPr txBox="1"/>
          <p:nvPr/>
        </p:nvSpPr>
        <p:spPr>
          <a:xfrm>
            <a:off x="5507989" y="3893645"/>
            <a:ext cx="1494155" cy="462915"/>
          </a:xfrm>
          <a:prstGeom prst="rect">
            <a:avLst/>
          </a:prstGeom>
        </p:spPr>
        <p:txBody>
          <a:bodyPr vert="horz" wrap="square" lIns="0" tIns="36195" rIns="0" bIns="0" rtlCol="0">
            <a:spAutoFit/>
          </a:bodyPr>
          <a:lstStyle/>
          <a:p>
            <a:pPr marL="425450" marR="5080" indent="-413384">
              <a:lnSpc>
                <a:spcPts val="1639"/>
              </a:lnSpc>
              <a:spcBef>
                <a:spcPts val="285"/>
              </a:spcBef>
            </a:pPr>
            <a:r>
              <a:rPr sz="1500" spc="-10" dirty="0">
                <a:latin typeface="Calibri"/>
                <a:cs typeface="Calibri"/>
              </a:rPr>
              <a:t>Improvement</a:t>
            </a:r>
            <a:r>
              <a:rPr sz="1500" spc="-70" dirty="0">
                <a:latin typeface="Calibri"/>
                <a:cs typeface="Calibri"/>
              </a:rPr>
              <a:t> </a:t>
            </a:r>
            <a:r>
              <a:rPr sz="1500" spc="-10" dirty="0">
                <a:latin typeface="Calibri"/>
                <a:cs typeface="Calibri"/>
              </a:rPr>
              <a:t>from </a:t>
            </a:r>
            <a:r>
              <a:rPr sz="1500" spc="-320" dirty="0">
                <a:latin typeface="Calibri"/>
                <a:cs typeface="Calibri"/>
              </a:rPr>
              <a:t> </a:t>
            </a:r>
            <a:r>
              <a:rPr sz="1500" dirty="0">
                <a:latin typeface="Calibri"/>
                <a:cs typeface="Calibri"/>
              </a:rPr>
              <a:t>baseline</a:t>
            </a:r>
          </a:p>
        </p:txBody>
      </p:sp>
      <p:pic>
        <p:nvPicPr>
          <p:cNvPr id="14" name="object 14"/>
          <p:cNvPicPr/>
          <p:nvPr/>
        </p:nvPicPr>
        <p:blipFill>
          <a:blip r:embed="rId8" cstate="print"/>
          <a:stretch>
            <a:fillRect/>
          </a:stretch>
        </p:blipFill>
        <p:spPr>
          <a:xfrm>
            <a:off x="5289390" y="4640494"/>
            <a:ext cx="1917954" cy="733818"/>
          </a:xfrm>
          <a:prstGeom prst="rect">
            <a:avLst/>
          </a:prstGeom>
        </p:spPr>
      </p:pic>
      <p:sp>
        <p:nvSpPr>
          <p:cNvPr id="15" name="object 15"/>
          <p:cNvSpPr txBox="1"/>
          <p:nvPr/>
        </p:nvSpPr>
        <p:spPr>
          <a:xfrm>
            <a:off x="5729287" y="4828899"/>
            <a:ext cx="1087755" cy="243656"/>
          </a:xfrm>
          <a:prstGeom prst="rect">
            <a:avLst/>
          </a:prstGeom>
        </p:spPr>
        <p:txBody>
          <a:bodyPr vert="horz" wrap="square" lIns="0" tIns="12700" rIns="0" bIns="0" rtlCol="0">
            <a:spAutoFit/>
          </a:bodyPr>
          <a:lstStyle/>
          <a:p>
            <a:pPr marL="12700">
              <a:spcBef>
                <a:spcPts val="100"/>
              </a:spcBef>
            </a:pPr>
            <a:r>
              <a:rPr sz="1500" dirty="0">
                <a:latin typeface="Calibri"/>
                <a:cs typeface="Calibri"/>
              </a:rPr>
              <a:t>e.g.</a:t>
            </a:r>
            <a:r>
              <a:rPr sz="1500" spc="300" dirty="0">
                <a:latin typeface="Calibri"/>
                <a:cs typeface="Calibri"/>
              </a:rPr>
              <a:t> </a:t>
            </a:r>
            <a:r>
              <a:rPr sz="1500" dirty="0">
                <a:latin typeface="Calibri"/>
                <a:cs typeface="Calibri"/>
              </a:rPr>
              <a:t>A</a:t>
            </a:r>
            <a:r>
              <a:rPr sz="1500" spc="-20" dirty="0">
                <a:latin typeface="Calibri"/>
                <a:cs typeface="Calibri"/>
              </a:rPr>
              <a:t> </a:t>
            </a:r>
            <a:r>
              <a:rPr sz="1500" spc="-15" dirty="0">
                <a:latin typeface="Calibri"/>
                <a:cs typeface="Calibri"/>
              </a:rPr>
              <a:t>system</a:t>
            </a:r>
            <a:endParaRPr sz="1500" dirty="0">
              <a:latin typeface="Calibri"/>
              <a:cs typeface="Calibri"/>
            </a:endParaRPr>
          </a:p>
        </p:txBody>
      </p:sp>
      <p:pic>
        <p:nvPicPr>
          <p:cNvPr id="16" name="object 16"/>
          <p:cNvPicPr/>
          <p:nvPr/>
        </p:nvPicPr>
        <p:blipFill>
          <a:blip r:embed="rId9" cstate="print"/>
          <a:stretch>
            <a:fillRect/>
          </a:stretch>
        </p:blipFill>
        <p:spPr>
          <a:xfrm>
            <a:off x="5314188" y="5574791"/>
            <a:ext cx="1917954" cy="733818"/>
          </a:xfrm>
          <a:prstGeom prst="rect">
            <a:avLst/>
          </a:prstGeom>
        </p:spPr>
      </p:pic>
      <p:sp>
        <p:nvSpPr>
          <p:cNvPr id="17" name="object 17"/>
          <p:cNvSpPr txBox="1"/>
          <p:nvPr/>
        </p:nvSpPr>
        <p:spPr>
          <a:xfrm>
            <a:off x="5507989" y="5560817"/>
            <a:ext cx="1569720" cy="672465"/>
          </a:xfrm>
          <a:prstGeom prst="rect">
            <a:avLst/>
          </a:prstGeom>
        </p:spPr>
        <p:txBody>
          <a:bodyPr vert="horz" wrap="square" lIns="0" tIns="32384" rIns="0" bIns="0" rtlCol="0">
            <a:spAutoFit/>
          </a:bodyPr>
          <a:lstStyle/>
          <a:p>
            <a:pPr marL="12700" marR="5080" indent="240665">
              <a:lnSpc>
                <a:spcPct val="91400"/>
              </a:lnSpc>
              <a:spcBef>
                <a:spcPts val="254"/>
              </a:spcBef>
            </a:pPr>
            <a:r>
              <a:rPr sz="1500" dirty="0">
                <a:latin typeface="Calibri"/>
                <a:cs typeface="Calibri"/>
              </a:rPr>
              <a:t>e.g. </a:t>
            </a:r>
            <a:r>
              <a:rPr sz="1500" spc="-10" dirty="0">
                <a:latin typeface="Calibri"/>
                <a:cs typeface="Calibri"/>
              </a:rPr>
              <a:t>improved </a:t>
            </a:r>
            <a:r>
              <a:rPr sz="1500" spc="-5" dirty="0">
                <a:latin typeface="Calibri"/>
                <a:cs typeface="Calibri"/>
              </a:rPr>
              <a:t> </a:t>
            </a:r>
            <a:r>
              <a:rPr sz="1500" spc="-10" dirty="0">
                <a:latin typeface="Calibri"/>
                <a:cs typeface="Calibri"/>
              </a:rPr>
              <a:t>procedure</a:t>
            </a:r>
            <a:r>
              <a:rPr sz="1500" spc="-50" dirty="0">
                <a:latin typeface="Calibri"/>
                <a:cs typeface="Calibri"/>
              </a:rPr>
              <a:t> </a:t>
            </a:r>
            <a:r>
              <a:rPr sz="1500" spc="-5" dirty="0">
                <a:latin typeface="Calibri"/>
                <a:cs typeface="Calibri"/>
              </a:rPr>
              <a:t>based</a:t>
            </a:r>
            <a:r>
              <a:rPr sz="1500" spc="-40" dirty="0">
                <a:latin typeface="Calibri"/>
                <a:cs typeface="Calibri"/>
              </a:rPr>
              <a:t> </a:t>
            </a:r>
            <a:r>
              <a:rPr sz="1500" spc="-5" dirty="0">
                <a:latin typeface="Calibri"/>
                <a:cs typeface="Calibri"/>
              </a:rPr>
              <a:t>on </a:t>
            </a:r>
            <a:r>
              <a:rPr sz="1500" spc="-320" dirty="0">
                <a:latin typeface="Calibri"/>
                <a:cs typeface="Calibri"/>
              </a:rPr>
              <a:t> </a:t>
            </a:r>
            <a:r>
              <a:rPr sz="1500" spc="-5" dirty="0">
                <a:latin typeface="Calibri"/>
                <a:cs typeface="Calibri"/>
              </a:rPr>
              <a:t>local</a:t>
            </a:r>
            <a:r>
              <a:rPr sz="1500" spc="-55" dirty="0">
                <a:latin typeface="Calibri"/>
                <a:cs typeface="Calibri"/>
              </a:rPr>
              <a:t> </a:t>
            </a:r>
            <a:r>
              <a:rPr sz="1500" dirty="0">
                <a:latin typeface="Calibri"/>
                <a:cs typeface="Calibri"/>
              </a:rPr>
              <a:t>benchmarking</a:t>
            </a:r>
          </a:p>
        </p:txBody>
      </p:sp>
      <p:pic>
        <p:nvPicPr>
          <p:cNvPr id="18" name="object 18"/>
          <p:cNvPicPr/>
          <p:nvPr/>
        </p:nvPicPr>
        <p:blipFill>
          <a:blip r:embed="rId10" cstate="print"/>
          <a:stretch>
            <a:fillRect/>
          </a:stretch>
        </p:blipFill>
        <p:spPr>
          <a:xfrm>
            <a:off x="7649845" y="2618169"/>
            <a:ext cx="2394966" cy="3710178"/>
          </a:xfrm>
          <a:prstGeom prst="rect">
            <a:avLst/>
          </a:prstGeom>
        </p:spPr>
      </p:pic>
      <p:pic>
        <p:nvPicPr>
          <p:cNvPr id="20" name="object 20"/>
          <p:cNvPicPr/>
          <p:nvPr/>
        </p:nvPicPr>
        <p:blipFill>
          <a:blip r:embed="rId11" cstate="print"/>
          <a:stretch>
            <a:fillRect/>
          </a:stretch>
        </p:blipFill>
        <p:spPr>
          <a:xfrm>
            <a:off x="7883652" y="3744173"/>
            <a:ext cx="1917953" cy="733806"/>
          </a:xfrm>
          <a:prstGeom prst="rect">
            <a:avLst/>
          </a:prstGeom>
        </p:spPr>
      </p:pic>
      <p:sp>
        <p:nvSpPr>
          <p:cNvPr id="21" name="object 21"/>
          <p:cNvSpPr txBox="1"/>
          <p:nvPr/>
        </p:nvSpPr>
        <p:spPr>
          <a:xfrm>
            <a:off x="8305735" y="3879618"/>
            <a:ext cx="1073785" cy="462915"/>
          </a:xfrm>
          <a:prstGeom prst="rect">
            <a:avLst/>
          </a:prstGeom>
        </p:spPr>
        <p:txBody>
          <a:bodyPr vert="horz" wrap="square" lIns="0" tIns="36195" rIns="0" bIns="0" rtlCol="0">
            <a:spAutoFit/>
          </a:bodyPr>
          <a:lstStyle/>
          <a:p>
            <a:pPr marL="12700" marR="5080" indent="123189">
              <a:lnSpc>
                <a:spcPts val="1639"/>
              </a:lnSpc>
              <a:spcBef>
                <a:spcPts val="285"/>
              </a:spcBef>
            </a:pPr>
            <a:r>
              <a:rPr sz="1500" spc="-5" dirty="0">
                <a:latin typeface="Calibri"/>
                <a:cs typeface="Calibri"/>
              </a:rPr>
              <a:t>Significant </a:t>
            </a:r>
            <a:r>
              <a:rPr sz="1500" dirty="0">
                <a:latin typeface="Calibri"/>
                <a:cs typeface="Calibri"/>
              </a:rPr>
              <a:t> imp</a:t>
            </a:r>
            <a:r>
              <a:rPr sz="1500" spc="-20" dirty="0">
                <a:latin typeface="Calibri"/>
                <a:cs typeface="Calibri"/>
              </a:rPr>
              <a:t>r</a:t>
            </a:r>
            <a:r>
              <a:rPr sz="1500" spc="-15" dirty="0">
                <a:latin typeface="Calibri"/>
                <a:cs typeface="Calibri"/>
              </a:rPr>
              <a:t>o</a:t>
            </a:r>
            <a:r>
              <a:rPr sz="1500" spc="-20" dirty="0">
                <a:latin typeface="Calibri"/>
                <a:cs typeface="Calibri"/>
              </a:rPr>
              <a:t>v</a:t>
            </a:r>
            <a:r>
              <a:rPr sz="1500" dirty="0">
                <a:latin typeface="Calibri"/>
                <a:cs typeface="Calibri"/>
              </a:rPr>
              <a:t>em</a:t>
            </a:r>
            <a:r>
              <a:rPr sz="1500" spc="-5" dirty="0">
                <a:latin typeface="Calibri"/>
                <a:cs typeface="Calibri"/>
              </a:rPr>
              <a:t>e</a:t>
            </a:r>
            <a:r>
              <a:rPr sz="1500" spc="-10" dirty="0">
                <a:latin typeface="Calibri"/>
                <a:cs typeface="Calibri"/>
              </a:rPr>
              <a:t>n</a:t>
            </a:r>
            <a:r>
              <a:rPr sz="1500" dirty="0">
                <a:latin typeface="Calibri"/>
                <a:cs typeface="Calibri"/>
              </a:rPr>
              <a:t>t</a:t>
            </a:r>
          </a:p>
        </p:txBody>
      </p:sp>
      <p:pic>
        <p:nvPicPr>
          <p:cNvPr id="22" name="object 22"/>
          <p:cNvPicPr/>
          <p:nvPr/>
        </p:nvPicPr>
        <p:blipFill>
          <a:blip r:embed="rId12" cstate="print"/>
          <a:stretch>
            <a:fillRect/>
          </a:stretch>
        </p:blipFill>
        <p:spPr>
          <a:xfrm>
            <a:off x="7879575" y="4648549"/>
            <a:ext cx="1917953" cy="733818"/>
          </a:xfrm>
          <a:prstGeom prst="rect">
            <a:avLst/>
          </a:prstGeom>
        </p:spPr>
      </p:pic>
      <p:sp>
        <p:nvSpPr>
          <p:cNvPr id="23" name="object 23"/>
          <p:cNvSpPr txBox="1"/>
          <p:nvPr/>
        </p:nvSpPr>
        <p:spPr>
          <a:xfrm>
            <a:off x="7943215" y="4850079"/>
            <a:ext cx="1802764" cy="463550"/>
          </a:xfrm>
          <a:prstGeom prst="rect">
            <a:avLst/>
          </a:prstGeom>
        </p:spPr>
        <p:txBody>
          <a:bodyPr vert="horz" wrap="square" lIns="0" tIns="12700" rIns="0" bIns="0" rtlCol="0">
            <a:spAutoFit/>
          </a:bodyPr>
          <a:lstStyle/>
          <a:p>
            <a:pPr algn="ctr">
              <a:lnSpc>
                <a:spcPts val="1725"/>
              </a:lnSpc>
              <a:spcBef>
                <a:spcPts val="100"/>
              </a:spcBef>
            </a:pPr>
            <a:r>
              <a:rPr sz="1500" dirty="0">
                <a:latin typeface="Calibri"/>
                <a:cs typeface="Calibri"/>
              </a:rPr>
              <a:t>e.g.</a:t>
            </a:r>
            <a:r>
              <a:rPr sz="1500" spc="-5" dirty="0">
                <a:latin typeface="Calibri"/>
                <a:cs typeface="Calibri"/>
              </a:rPr>
              <a:t> </a:t>
            </a:r>
            <a:r>
              <a:rPr sz="1500" dirty="0">
                <a:latin typeface="Calibri"/>
                <a:cs typeface="Calibri"/>
              </a:rPr>
              <a:t>A</a:t>
            </a:r>
            <a:r>
              <a:rPr sz="1500" spc="-15" dirty="0">
                <a:latin typeface="Calibri"/>
                <a:cs typeface="Calibri"/>
              </a:rPr>
              <a:t> system</a:t>
            </a:r>
            <a:r>
              <a:rPr sz="1500" spc="-25" dirty="0">
                <a:latin typeface="Calibri"/>
                <a:cs typeface="Calibri"/>
              </a:rPr>
              <a:t> </a:t>
            </a:r>
            <a:r>
              <a:rPr sz="1500" spc="-5" dirty="0">
                <a:latin typeface="Calibri"/>
                <a:cs typeface="Calibri"/>
              </a:rPr>
              <a:t>with</a:t>
            </a:r>
            <a:r>
              <a:rPr sz="1500" spc="-15" dirty="0">
                <a:latin typeface="Calibri"/>
                <a:cs typeface="Calibri"/>
              </a:rPr>
              <a:t> </a:t>
            </a:r>
            <a:r>
              <a:rPr sz="1500" spc="-10" dirty="0">
                <a:latin typeface="Calibri"/>
                <a:cs typeface="Calibri"/>
              </a:rPr>
              <a:t>best</a:t>
            </a:r>
            <a:endParaRPr sz="1500" dirty="0">
              <a:latin typeface="Calibri"/>
              <a:cs typeface="Calibri"/>
            </a:endParaRPr>
          </a:p>
          <a:p>
            <a:pPr marL="635" algn="ctr">
              <a:lnSpc>
                <a:spcPts val="1725"/>
              </a:lnSpc>
            </a:pPr>
            <a:r>
              <a:rPr sz="1500" spc="-5" dirty="0">
                <a:latin typeface="Calibri"/>
                <a:cs typeface="Calibri"/>
              </a:rPr>
              <a:t>practices</a:t>
            </a:r>
            <a:endParaRPr sz="1500" dirty="0">
              <a:latin typeface="Calibri"/>
              <a:cs typeface="Calibri"/>
            </a:endParaRPr>
          </a:p>
        </p:txBody>
      </p:sp>
      <p:pic>
        <p:nvPicPr>
          <p:cNvPr id="24" name="object 24"/>
          <p:cNvPicPr/>
          <p:nvPr/>
        </p:nvPicPr>
        <p:blipFill>
          <a:blip r:embed="rId13" cstate="print"/>
          <a:stretch>
            <a:fillRect/>
          </a:stretch>
        </p:blipFill>
        <p:spPr>
          <a:xfrm>
            <a:off x="7879575" y="5532900"/>
            <a:ext cx="1917953" cy="733818"/>
          </a:xfrm>
          <a:prstGeom prst="rect">
            <a:avLst/>
          </a:prstGeom>
        </p:spPr>
      </p:pic>
      <p:sp>
        <p:nvSpPr>
          <p:cNvPr id="25" name="object 25"/>
          <p:cNvSpPr txBox="1"/>
          <p:nvPr/>
        </p:nvSpPr>
        <p:spPr>
          <a:xfrm>
            <a:off x="8045322" y="5585867"/>
            <a:ext cx="1598930" cy="672465"/>
          </a:xfrm>
          <a:prstGeom prst="rect">
            <a:avLst/>
          </a:prstGeom>
        </p:spPr>
        <p:txBody>
          <a:bodyPr vert="horz" wrap="square" lIns="0" tIns="32384" rIns="0" bIns="0" rtlCol="0">
            <a:spAutoFit/>
          </a:bodyPr>
          <a:lstStyle/>
          <a:p>
            <a:pPr marL="22860" marR="5080" indent="-10795" algn="just">
              <a:lnSpc>
                <a:spcPct val="91400"/>
              </a:lnSpc>
              <a:spcBef>
                <a:spcPts val="254"/>
              </a:spcBef>
            </a:pPr>
            <a:r>
              <a:rPr sz="1500" dirty="0">
                <a:latin typeface="Calibri"/>
                <a:cs typeface="Calibri"/>
              </a:rPr>
              <a:t>e.g. </a:t>
            </a:r>
            <a:r>
              <a:rPr sz="1500" spc="-5" dirty="0">
                <a:latin typeface="Calibri"/>
                <a:cs typeface="Calibri"/>
              </a:rPr>
              <a:t>institutionalised </a:t>
            </a:r>
            <a:r>
              <a:rPr sz="1500" spc="-325" dirty="0">
                <a:latin typeface="Calibri"/>
                <a:cs typeface="Calibri"/>
              </a:rPr>
              <a:t> </a:t>
            </a:r>
            <a:r>
              <a:rPr sz="1500" spc="-5" dirty="0">
                <a:latin typeface="Calibri"/>
                <a:cs typeface="Calibri"/>
              </a:rPr>
              <a:t>based on </a:t>
            </a:r>
            <a:r>
              <a:rPr sz="1500" dirty="0">
                <a:latin typeface="Calibri"/>
                <a:cs typeface="Calibri"/>
              </a:rPr>
              <a:t>global and </a:t>
            </a:r>
            <a:r>
              <a:rPr sz="1500" spc="-325" dirty="0">
                <a:latin typeface="Calibri"/>
                <a:cs typeface="Calibri"/>
              </a:rPr>
              <a:t> </a:t>
            </a:r>
            <a:r>
              <a:rPr sz="1500" spc="-5" dirty="0">
                <a:latin typeface="Calibri"/>
                <a:cs typeface="Calibri"/>
              </a:rPr>
              <a:t>future</a:t>
            </a:r>
            <a:r>
              <a:rPr sz="1500" spc="-15" dirty="0">
                <a:latin typeface="Calibri"/>
                <a:cs typeface="Calibri"/>
              </a:rPr>
              <a:t> </a:t>
            </a:r>
            <a:r>
              <a:rPr sz="1500" spc="-5" dirty="0">
                <a:latin typeface="Calibri"/>
                <a:cs typeface="Calibri"/>
              </a:rPr>
              <a:t>posibilities</a:t>
            </a:r>
            <a:endParaRPr sz="1500" dirty="0">
              <a:latin typeface="Calibri"/>
              <a:cs typeface="Calibri"/>
            </a:endParaRPr>
          </a:p>
        </p:txBody>
      </p:sp>
      <p:pic>
        <p:nvPicPr>
          <p:cNvPr id="26" name="object 26"/>
          <p:cNvPicPr/>
          <p:nvPr/>
        </p:nvPicPr>
        <p:blipFill>
          <a:blip r:embed="rId14" cstate="print"/>
          <a:stretch>
            <a:fillRect/>
          </a:stretch>
        </p:blipFill>
        <p:spPr>
          <a:xfrm>
            <a:off x="303938" y="1082848"/>
            <a:ext cx="1508319" cy="1437021"/>
          </a:xfrm>
          <a:prstGeom prst="rect">
            <a:avLst/>
          </a:prstGeom>
        </p:spPr>
      </p:pic>
      <p:sp>
        <p:nvSpPr>
          <p:cNvPr id="33" name="TextBox 32">
            <a:extLst>
              <a:ext uri="{FF2B5EF4-FFF2-40B4-BE49-F238E27FC236}">
                <a16:creationId xmlns:a16="http://schemas.microsoft.com/office/drawing/2014/main" id="{4D186C2C-257E-2440-9BC1-DDF9AFA77227}"/>
              </a:ext>
            </a:extLst>
          </p:cNvPr>
          <p:cNvSpPr txBox="1"/>
          <p:nvPr/>
        </p:nvSpPr>
        <p:spPr>
          <a:xfrm>
            <a:off x="0" y="233595"/>
            <a:ext cx="12191999" cy="584775"/>
          </a:xfrm>
          <a:prstGeom prst="rect">
            <a:avLst/>
          </a:prstGeom>
          <a:solidFill>
            <a:schemeClr val="accent2"/>
          </a:solidFill>
        </p:spPr>
        <p:txBody>
          <a:bodyPr wrap="square" rtlCol="0">
            <a:spAutoFit/>
          </a:bodyPr>
          <a:lstStyle/>
          <a:p>
            <a:pPr algn="ctr"/>
            <a:r>
              <a:rPr lang="en-MY" sz="3200" b="1" spc="-30" dirty="0">
                <a:solidFill>
                  <a:schemeClr val="bg1"/>
                </a:solidFill>
                <a:latin typeface="Calibri"/>
                <a:cs typeface="Calibri"/>
              </a:rPr>
              <a:t>KEY</a:t>
            </a:r>
            <a:r>
              <a:rPr lang="en-MY" sz="3200" b="1" spc="-5" dirty="0">
                <a:solidFill>
                  <a:schemeClr val="bg1"/>
                </a:solidFill>
                <a:latin typeface="Calibri"/>
                <a:cs typeface="Calibri"/>
              </a:rPr>
              <a:t> </a:t>
            </a:r>
            <a:r>
              <a:rPr lang="en-MY" sz="3200" b="1" spc="-10" dirty="0">
                <a:solidFill>
                  <a:schemeClr val="bg1"/>
                </a:solidFill>
                <a:latin typeface="Calibri"/>
                <a:cs typeface="Calibri"/>
              </a:rPr>
              <a:t>CONCEPTS </a:t>
            </a:r>
            <a:r>
              <a:rPr lang="en-MY" sz="3200" b="1" spc="-5" dirty="0">
                <a:solidFill>
                  <a:schemeClr val="bg1"/>
                </a:solidFill>
                <a:latin typeface="Calibri"/>
                <a:cs typeface="Calibri"/>
              </a:rPr>
              <a:t>OF</a:t>
            </a:r>
            <a:r>
              <a:rPr lang="en-MY" sz="3200" b="1" spc="-15" dirty="0">
                <a:solidFill>
                  <a:schemeClr val="bg1"/>
                </a:solidFill>
                <a:latin typeface="Calibri"/>
                <a:cs typeface="Calibri"/>
              </a:rPr>
              <a:t> </a:t>
            </a:r>
            <a:r>
              <a:rPr lang="en-MY" sz="3200" b="1" dirty="0">
                <a:solidFill>
                  <a:schemeClr val="bg1"/>
                </a:solidFill>
                <a:latin typeface="Calibri"/>
                <a:cs typeface="Calibri"/>
              </a:rPr>
              <a:t>QA</a:t>
            </a:r>
            <a:r>
              <a:rPr lang="en-MY" sz="3200" b="1" spc="-10" dirty="0">
                <a:solidFill>
                  <a:schemeClr val="bg1"/>
                </a:solidFill>
                <a:latin typeface="Calibri"/>
                <a:cs typeface="Calibri"/>
              </a:rPr>
              <a:t> </a:t>
            </a:r>
            <a:r>
              <a:rPr lang="en-MY" sz="3200" b="1" dirty="0">
                <a:solidFill>
                  <a:schemeClr val="bg1"/>
                </a:solidFill>
                <a:latin typeface="Calibri"/>
                <a:cs typeface="Calibri"/>
              </a:rPr>
              <a:t>IN</a:t>
            </a:r>
            <a:r>
              <a:rPr lang="en-MY" sz="3200" b="1" spc="10" dirty="0">
                <a:solidFill>
                  <a:schemeClr val="bg1"/>
                </a:solidFill>
                <a:latin typeface="Calibri"/>
                <a:cs typeface="Calibri"/>
              </a:rPr>
              <a:t> </a:t>
            </a:r>
            <a:r>
              <a:rPr lang="en-MY" sz="3200" b="1" spc="-5" dirty="0">
                <a:solidFill>
                  <a:schemeClr val="bg1"/>
                </a:solidFill>
                <a:latin typeface="Calibri"/>
                <a:cs typeface="Calibri"/>
              </a:rPr>
              <a:t>HIGHER</a:t>
            </a:r>
            <a:r>
              <a:rPr lang="en-MY" sz="3200" b="1" spc="-10" dirty="0">
                <a:solidFill>
                  <a:schemeClr val="bg1"/>
                </a:solidFill>
                <a:latin typeface="Calibri"/>
                <a:cs typeface="Calibri"/>
              </a:rPr>
              <a:t> </a:t>
            </a:r>
            <a:r>
              <a:rPr lang="en-MY" sz="3200" b="1" spc="-15" dirty="0">
                <a:solidFill>
                  <a:schemeClr val="bg1"/>
                </a:solidFill>
                <a:latin typeface="Calibri"/>
                <a:cs typeface="Calibri"/>
              </a:rPr>
              <a:t>EDUCATION</a:t>
            </a:r>
          </a:p>
        </p:txBody>
      </p:sp>
      <p:sp>
        <p:nvSpPr>
          <p:cNvPr id="36" name="TextBox 35">
            <a:extLst>
              <a:ext uri="{FF2B5EF4-FFF2-40B4-BE49-F238E27FC236}">
                <a16:creationId xmlns:a16="http://schemas.microsoft.com/office/drawing/2014/main" id="{7151A805-47D3-9A47-88EB-37E509CFA83F}"/>
              </a:ext>
            </a:extLst>
          </p:cNvPr>
          <p:cNvSpPr txBox="1"/>
          <p:nvPr/>
        </p:nvSpPr>
        <p:spPr>
          <a:xfrm>
            <a:off x="1903227" y="795432"/>
            <a:ext cx="9984835" cy="1213153"/>
          </a:xfrm>
          <a:prstGeom prst="rect">
            <a:avLst/>
          </a:prstGeom>
          <a:noFill/>
        </p:spPr>
        <p:txBody>
          <a:bodyPr wrap="square" rtlCol="0">
            <a:spAutoFit/>
          </a:bodyPr>
          <a:lstStyle/>
          <a:p>
            <a:pPr marL="988695" indent="0">
              <a:lnSpc>
                <a:spcPct val="100000"/>
              </a:lnSpc>
              <a:spcBef>
                <a:spcPts val="1120"/>
              </a:spcBef>
              <a:buNone/>
            </a:pPr>
            <a:r>
              <a:rPr lang="en-US" sz="2400" dirty="0">
                <a:latin typeface="Arial Rounded MT Bold" panose="020F0704030504030204" pitchFamily="34" charset="77"/>
              </a:rPr>
              <a:t>03 : </a:t>
            </a:r>
            <a:r>
              <a:rPr lang="en-US" sz="2400" spc="-10" dirty="0">
                <a:latin typeface="Arial Rounded MT Bold" panose="020F0704030504030204" pitchFamily="34" charset="77"/>
              </a:rPr>
              <a:t>Advancement </a:t>
            </a:r>
            <a:r>
              <a:rPr lang="en-US" sz="2400" spc="-5" dirty="0">
                <a:latin typeface="Arial Rounded MT Bold" panose="020F0704030504030204" pitchFamily="34" charset="77"/>
              </a:rPr>
              <a:t>of</a:t>
            </a:r>
            <a:r>
              <a:rPr lang="en-US" sz="2400" spc="-15" dirty="0">
                <a:latin typeface="Arial Rounded MT Bold" panose="020F0704030504030204" pitchFamily="34" charset="77"/>
              </a:rPr>
              <a:t> </a:t>
            </a:r>
            <a:r>
              <a:rPr lang="en-US" sz="2400" dirty="0">
                <a:latin typeface="Arial Rounded MT Bold" panose="020F0704030504030204" pitchFamily="34" charset="77"/>
              </a:rPr>
              <a:t>Quality</a:t>
            </a:r>
          </a:p>
          <a:p>
            <a:pPr marL="1217295" marR="5080">
              <a:lnSpc>
                <a:spcPts val="2590"/>
              </a:lnSpc>
              <a:spcBef>
                <a:spcPts val="1095"/>
              </a:spcBef>
            </a:pPr>
            <a:r>
              <a:rPr lang="en-US" sz="2400" spc="-10" dirty="0">
                <a:latin typeface="Arial Rounded MT Bold" panose="020F0704030504030204" pitchFamily="34" charset="77"/>
              </a:rPr>
              <a:t>How </a:t>
            </a:r>
            <a:r>
              <a:rPr lang="en-US" sz="2400" spc="-5" dirty="0">
                <a:latin typeface="Arial Rounded MT Bold" panose="020F0704030504030204" pitchFamily="34" charset="77"/>
              </a:rPr>
              <a:t>do </a:t>
            </a:r>
            <a:r>
              <a:rPr lang="en-US" sz="2400" spc="-10" dirty="0">
                <a:latin typeface="Arial Rounded MT Bold" panose="020F0704030504030204" pitchFamily="34" charset="77"/>
              </a:rPr>
              <a:t>you develop </a:t>
            </a:r>
            <a:r>
              <a:rPr lang="en-US" sz="2400" dirty="0">
                <a:latin typeface="Arial Rounded MT Bold" panose="020F0704030504030204" pitchFamily="34" charset="77"/>
              </a:rPr>
              <a:t>and </a:t>
            </a:r>
            <a:r>
              <a:rPr lang="en-US" sz="2400" spc="-10" dirty="0">
                <a:latin typeface="Arial Rounded MT Bold" panose="020F0704030504030204" pitchFamily="34" charset="77"/>
              </a:rPr>
              <a:t>strengthen your </a:t>
            </a:r>
            <a:r>
              <a:rPr lang="en-US" sz="2400" spc="-5" dirty="0">
                <a:latin typeface="Arial Rounded MT Bold" panose="020F0704030504030204" pitchFamily="34" charset="77"/>
              </a:rPr>
              <a:t>quality </a:t>
            </a:r>
            <a:r>
              <a:rPr lang="en-US" sz="2400" spc="-530" dirty="0">
                <a:latin typeface="Arial Rounded MT Bold" panose="020F0704030504030204" pitchFamily="34" charset="77"/>
              </a:rPr>
              <a:t> </a:t>
            </a:r>
            <a:r>
              <a:rPr lang="en-US" sz="2400" spc="-10" dirty="0">
                <a:latin typeface="Arial Rounded MT Bold" panose="020F0704030504030204" pitchFamily="34" charset="77"/>
              </a:rPr>
              <a:t>practice?</a:t>
            </a:r>
            <a:endParaRPr lang="en-US" sz="2400" dirty="0">
              <a:latin typeface="Arial Rounded MT Bold" panose="020F0704030504030204" pitchFamily="34" charset="77"/>
            </a:endParaRPr>
          </a:p>
          <a:p>
            <a:endParaRPr lang="en-US" dirty="0"/>
          </a:p>
        </p:txBody>
      </p:sp>
      <p:sp>
        <p:nvSpPr>
          <p:cNvPr id="19" name="TextBox 18">
            <a:extLst>
              <a:ext uri="{FF2B5EF4-FFF2-40B4-BE49-F238E27FC236}">
                <a16:creationId xmlns:a16="http://schemas.microsoft.com/office/drawing/2014/main" id="{84944EEE-A365-1A40-A23E-EDE67708FF46}"/>
              </a:ext>
            </a:extLst>
          </p:cNvPr>
          <p:cNvSpPr txBox="1"/>
          <p:nvPr/>
        </p:nvSpPr>
        <p:spPr>
          <a:xfrm>
            <a:off x="2775074" y="2919526"/>
            <a:ext cx="1764943" cy="400110"/>
          </a:xfrm>
          <a:prstGeom prst="rect">
            <a:avLst/>
          </a:prstGeom>
          <a:noFill/>
        </p:spPr>
        <p:txBody>
          <a:bodyPr wrap="square" rtlCol="0">
            <a:spAutoFit/>
          </a:bodyPr>
          <a:lstStyle/>
          <a:p>
            <a:r>
              <a:rPr lang="en-MY" sz="2000" b="1" spc="-5" dirty="0"/>
              <a:t>COMPLIANCE</a:t>
            </a:r>
            <a:endParaRPr lang="en-US" sz="2000" b="1" dirty="0"/>
          </a:p>
        </p:txBody>
      </p:sp>
      <p:sp>
        <p:nvSpPr>
          <p:cNvPr id="29" name="TextBox 28">
            <a:extLst>
              <a:ext uri="{FF2B5EF4-FFF2-40B4-BE49-F238E27FC236}">
                <a16:creationId xmlns:a16="http://schemas.microsoft.com/office/drawing/2014/main" id="{1A2F651C-C20A-8840-A324-89E20FBEE133}"/>
              </a:ext>
            </a:extLst>
          </p:cNvPr>
          <p:cNvSpPr txBox="1"/>
          <p:nvPr/>
        </p:nvSpPr>
        <p:spPr>
          <a:xfrm>
            <a:off x="5390692" y="2950478"/>
            <a:ext cx="2011870" cy="400110"/>
          </a:xfrm>
          <a:prstGeom prst="rect">
            <a:avLst/>
          </a:prstGeom>
          <a:noFill/>
        </p:spPr>
        <p:txBody>
          <a:bodyPr wrap="square" rtlCol="0">
            <a:spAutoFit/>
          </a:bodyPr>
          <a:lstStyle/>
          <a:p>
            <a:r>
              <a:rPr lang="en-MY" sz="2000" b="1" spc="-5" dirty="0"/>
              <a:t>ENHANCEMENT</a:t>
            </a:r>
            <a:endParaRPr lang="en-US" sz="2000" b="1" dirty="0"/>
          </a:p>
        </p:txBody>
      </p:sp>
      <p:sp>
        <p:nvSpPr>
          <p:cNvPr id="30" name="TextBox 29">
            <a:extLst>
              <a:ext uri="{FF2B5EF4-FFF2-40B4-BE49-F238E27FC236}">
                <a16:creationId xmlns:a16="http://schemas.microsoft.com/office/drawing/2014/main" id="{821F679C-62EC-E44A-88E7-C1C9EFC82A1D}"/>
              </a:ext>
            </a:extLst>
          </p:cNvPr>
          <p:cNvSpPr txBox="1"/>
          <p:nvPr/>
        </p:nvSpPr>
        <p:spPr>
          <a:xfrm>
            <a:off x="7919410" y="2934534"/>
            <a:ext cx="2012226" cy="400110"/>
          </a:xfrm>
          <a:prstGeom prst="rect">
            <a:avLst/>
          </a:prstGeom>
          <a:noFill/>
        </p:spPr>
        <p:txBody>
          <a:bodyPr wrap="square" rtlCol="0">
            <a:spAutoFit/>
          </a:bodyPr>
          <a:lstStyle/>
          <a:p>
            <a:r>
              <a:rPr lang="en-MY" sz="2000" b="1" spc="-5" dirty="0"/>
              <a:t>ADVANCEMENT</a:t>
            </a:r>
            <a:endParaRPr lang="en-US" sz="2000" b="1" dirty="0"/>
          </a:p>
        </p:txBody>
      </p:sp>
    </p:spTree>
    <p:extLst>
      <p:ext uri="{BB962C8B-B14F-4D97-AF65-F5344CB8AC3E}">
        <p14:creationId xmlns:p14="http://schemas.microsoft.com/office/powerpoint/2010/main" val="3343560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65B7F6-1EAD-9547-A3D2-CE0AE4193A5D}"/>
              </a:ext>
            </a:extLst>
          </p:cNvPr>
          <p:cNvSpPr txBox="1"/>
          <p:nvPr/>
        </p:nvSpPr>
        <p:spPr>
          <a:xfrm>
            <a:off x="78370" y="123574"/>
            <a:ext cx="12047907" cy="769441"/>
          </a:xfrm>
          <a:prstGeom prst="rect">
            <a:avLst/>
          </a:prstGeom>
          <a:solidFill>
            <a:schemeClr val="accent2"/>
          </a:solidFill>
        </p:spPr>
        <p:txBody>
          <a:bodyPr wrap="square" rtlCol="0">
            <a:spAutoFit/>
          </a:bodyPr>
          <a:lstStyle/>
          <a:p>
            <a:pPr algn="ctr"/>
            <a:r>
              <a:rPr lang="en-US" sz="4400" b="1" dirty="0">
                <a:solidFill>
                  <a:schemeClr val="bg1"/>
                </a:solidFill>
                <a:latin typeface="+mj-lt"/>
              </a:rPr>
              <a:t> </a:t>
            </a:r>
            <a:r>
              <a:rPr lang="en-US" sz="3200" b="1" dirty="0">
                <a:solidFill>
                  <a:schemeClr val="bg1"/>
                </a:solidFill>
                <a:latin typeface="+mj-lt"/>
              </a:rPr>
              <a:t>ACCREDITATION BODY</a:t>
            </a:r>
          </a:p>
        </p:txBody>
      </p:sp>
      <p:graphicFrame>
        <p:nvGraphicFramePr>
          <p:cNvPr id="10" name="Diagram 9">
            <a:extLst>
              <a:ext uri="{FF2B5EF4-FFF2-40B4-BE49-F238E27FC236}">
                <a16:creationId xmlns:a16="http://schemas.microsoft.com/office/drawing/2014/main" id="{829F83F5-98B0-424F-848D-1B168CFC35E8}"/>
              </a:ext>
            </a:extLst>
          </p:cNvPr>
          <p:cNvGraphicFramePr/>
          <p:nvPr>
            <p:extLst>
              <p:ext uri="{D42A27DB-BD31-4B8C-83A1-F6EECF244321}">
                <p14:modId xmlns:p14="http://schemas.microsoft.com/office/powerpoint/2010/main" val="466004714"/>
              </p:ext>
            </p:extLst>
          </p:nvPr>
        </p:nvGraphicFramePr>
        <p:xfrm>
          <a:off x="2038323" y="132457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7029D1C5-DB60-424F-8B6D-6CF75FFA6956}"/>
              </a:ext>
            </a:extLst>
          </p:cNvPr>
          <p:cNvPicPr>
            <a:picLocks noChangeAspect="1"/>
          </p:cNvPicPr>
          <p:nvPr/>
        </p:nvPicPr>
        <p:blipFill>
          <a:blip r:embed="rId8"/>
          <a:stretch>
            <a:fillRect/>
          </a:stretch>
        </p:blipFill>
        <p:spPr>
          <a:xfrm>
            <a:off x="9127294" y="1324576"/>
            <a:ext cx="1562100" cy="1603449"/>
          </a:xfrm>
          <a:prstGeom prst="rect">
            <a:avLst/>
          </a:prstGeom>
        </p:spPr>
      </p:pic>
      <p:pic>
        <p:nvPicPr>
          <p:cNvPr id="17" name="Picture 16">
            <a:extLst>
              <a:ext uri="{FF2B5EF4-FFF2-40B4-BE49-F238E27FC236}">
                <a16:creationId xmlns:a16="http://schemas.microsoft.com/office/drawing/2014/main" id="{77302725-0E57-3D43-B1C0-55D3EA168A6A}"/>
              </a:ext>
            </a:extLst>
          </p:cNvPr>
          <p:cNvPicPr>
            <a:picLocks noChangeAspect="1"/>
          </p:cNvPicPr>
          <p:nvPr/>
        </p:nvPicPr>
        <p:blipFill>
          <a:blip r:embed="rId9"/>
          <a:stretch>
            <a:fillRect/>
          </a:stretch>
        </p:blipFill>
        <p:spPr>
          <a:xfrm>
            <a:off x="9023358" y="3229340"/>
            <a:ext cx="1666036" cy="1702584"/>
          </a:xfrm>
          <a:prstGeom prst="rect">
            <a:avLst/>
          </a:prstGeom>
        </p:spPr>
      </p:pic>
      <p:pic>
        <p:nvPicPr>
          <p:cNvPr id="18" name="Picture 17">
            <a:extLst>
              <a:ext uri="{FF2B5EF4-FFF2-40B4-BE49-F238E27FC236}">
                <a16:creationId xmlns:a16="http://schemas.microsoft.com/office/drawing/2014/main" id="{6193CE4F-28A2-EC46-AC14-ED262FE1D40D}"/>
              </a:ext>
            </a:extLst>
          </p:cNvPr>
          <p:cNvPicPr>
            <a:picLocks noChangeAspect="1"/>
          </p:cNvPicPr>
          <p:nvPr/>
        </p:nvPicPr>
        <p:blipFill>
          <a:blip r:embed="rId10"/>
          <a:stretch>
            <a:fillRect/>
          </a:stretch>
        </p:blipFill>
        <p:spPr>
          <a:xfrm>
            <a:off x="1204936" y="4931924"/>
            <a:ext cx="1879481" cy="1888739"/>
          </a:xfrm>
          <a:prstGeom prst="rect">
            <a:avLst/>
          </a:prstGeom>
        </p:spPr>
      </p:pic>
      <p:sp>
        <p:nvSpPr>
          <p:cNvPr id="2" name="TextBox 1">
            <a:extLst>
              <a:ext uri="{FF2B5EF4-FFF2-40B4-BE49-F238E27FC236}">
                <a16:creationId xmlns:a16="http://schemas.microsoft.com/office/drawing/2014/main" id="{79BFACB9-DDA0-E34C-9999-707C7F304653}"/>
              </a:ext>
            </a:extLst>
          </p:cNvPr>
          <p:cNvSpPr txBox="1"/>
          <p:nvPr/>
        </p:nvSpPr>
        <p:spPr>
          <a:xfrm>
            <a:off x="10738950" y="1195971"/>
            <a:ext cx="1498978" cy="3170099"/>
          </a:xfrm>
          <a:prstGeom prst="rect">
            <a:avLst/>
          </a:prstGeom>
          <a:noFill/>
        </p:spPr>
        <p:txBody>
          <a:bodyPr wrap="square" rtlCol="0">
            <a:spAutoFit/>
          </a:bodyPr>
          <a:lstStyle/>
          <a:p>
            <a:r>
              <a:rPr lang="en-US" dirty="0"/>
              <a:t>*</a:t>
            </a:r>
            <a:r>
              <a:rPr lang="en-US" sz="1400" dirty="0"/>
              <a:t>every engineering &amp; engineering technology academic </a:t>
            </a:r>
            <a:r>
              <a:rPr lang="en-US" sz="1400" dirty="0" err="1"/>
              <a:t>programmes</a:t>
            </a:r>
            <a:r>
              <a:rPr lang="en-US" sz="1400" dirty="0"/>
              <a:t> accredited by EAC or ETAC will be </a:t>
            </a:r>
            <a:r>
              <a:rPr lang="en-US" sz="1400" dirty="0" err="1"/>
              <a:t>recognised</a:t>
            </a:r>
            <a:r>
              <a:rPr lang="en-US" sz="1400" dirty="0"/>
              <a:t> by  the countries in the </a:t>
            </a:r>
            <a:r>
              <a:rPr lang="en-MY" sz="1400" b="1" dirty="0"/>
              <a:t>Washington Accord/Dublin Accord/Sidney Accord.</a:t>
            </a:r>
            <a:endParaRPr lang="en-US" sz="1400" dirty="0"/>
          </a:p>
        </p:txBody>
      </p:sp>
      <p:pic>
        <p:nvPicPr>
          <p:cNvPr id="3" name="Picture 2">
            <a:extLst>
              <a:ext uri="{FF2B5EF4-FFF2-40B4-BE49-F238E27FC236}">
                <a16:creationId xmlns:a16="http://schemas.microsoft.com/office/drawing/2014/main" id="{E6D3F399-B93D-5543-88AB-DD3D431FE642}"/>
              </a:ext>
            </a:extLst>
          </p:cNvPr>
          <p:cNvPicPr>
            <a:picLocks noChangeAspect="1"/>
          </p:cNvPicPr>
          <p:nvPr/>
        </p:nvPicPr>
        <p:blipFill>
          <a:blip r:embed="rId11"/>
          <a:stretch>
            <a:fillRect/>
          </a:stretch>
        </p:blipFill>
        <p:spPr>
          <a:xfrm>
            <a:off x="9013244" y="4931924"/>
            <a:ext cx="2403144" cy="1721655"/>
          </a:xfrm>
          <a:prstGeom prst="rect">
            <a:avLst/>
          </a:prstGeom>
        </p:spPr>
      </p:pic>
      <p:pic>
        <p:nvPicPr>
          <p:cNvPr id="11" name="Picture 10">
            <a:extLst>
              <a:ext uri="{FF2B5EF4-FFF2-40B4-BE49-F238E27FC236}">
                <a16:creationId xmlns:a16="http://schemas.microsoft.com/office/drawing/2014/main" id="{6881E2BB-F8F4-9B46-B4BE-8179F83A76D6}"/>
              </a:ext>
            </a:extLst>
          </p:cNvPr>
          <p:cNvPicPr>
            <a:picLocks noChangeAspect="1"/>
          </p:cNvPicPr>
          <p:nvPr/>
        </p:nvPicPr>
        <p:blipFill>
          <a:blip r:embed="rId12"/>
          <a:stretch>
            <a:fillRect/>
          </a:stretch>
        </p:blipFill>
        <p:spPr>
          <a:xfrm>
            <a:off x="209523" y="893016"/>
            <a:ext cx="2983843" cy="1711962"/>
          </a:xfrm>
          <a:prstGeom prst="rect">
            <a:avLst/>
          </a:prstGeom>
        </p:spPr>
      </p:pic>
      <p:pic>
        <p:nvPicPr>
          <p:cNvPr id="13" name="Picture 12">
            <a:extLst>
              <a:ext uri="{FF2B5EF4-FFF2-40B4-BE49-F238E27FC236}">
                <a16:creationId xmlns:a16="http://schemas.microsoft.com/office/drawing/2014/main" id="{80B82412-AFBF-324C-B96C-F4076D8C963B}"/>
              </a:ext>
            </a:extLst>
          </p:cNvPr>
          <p:cNvPicPr>
            <a:picLocks noChangeAspect="1"/>
          </p:cNvPicPr>
          <p:nvPr/>
        </p:nvPicPr>
        <p:blipFill>
          <a:blip r:embed="rId13"/>
          <a:stretch>
            <a:fillRect/>
          </a:stretch>
        </p:blipFill>
        <p:spPr>
          <a:xfrm>
            <a:off x="785246" y="3571728"/>
            <a:ext cx="2408120" cy="1188006"/>
          </a:xfrm>
          <a:prstGeom prst="rect">
            <a:avLst/>
          </a:prstGeom>
        </p:spPr>
      </p:pic>
      <p:sp>
        <p:nvSpPr>
          <p:cNvPr id="19" name="TextBox 18">
            <a:extLst>
              <a:ext uri="{FF2B5EF4-FFF2-40B4-BE49-F238E27FC236}">
                <a16:creationId xmlns:a16="http://schemas.microsoft.com/office/drawing/2014/main" id="{35763D20-592F-B043-97BB-EDBB10FAAD68}"/>
              </a:ext>
            </a:extLst>
          </p:cNvPr>
          <p:cNvSpPr txBox="1"/>
          <p:nvPr/>
        </p:nvSpPr>
        <p:spPr>
          <a:xfrm>
            <a:off x="159966" y="2401840"/>
            <a:ext cx="3033399" cy="738664"/>
          </a:xfrm>
          <a:prstGeom prst="rect">
            <a:avLst/>
          </a:prstGeom>
          <a:noFill/>
        </p:spPr>
        <p:txBody>
          <a:bodyPr wrap="square" rtlCol="0">
            <a:spAutoFit/>
          </a:bodyPr>
          <a:lstStyle/>
          <a:p>
            <a:r>
              <a:rPr lang="en-US" sz="1400" dirty="0"/>
              <a:t>Independent regulatory body  under </a:t>
            </a:r>
            <a:r>
              <a:rPr lang="en-US" sz="1400" b="1" dirty="0"/>
              <a:t>MQA Act 2007</a:t>
            </a:r>
          </a:p>
          <a:p>
            <a:endParaRPr lang="en-US" sz="1400" dirty="0"/>
          </a:p>
        </p:txBody>
      </p:sp>
    </p:spTree>
    <p:extLst>
      <p:ext uri="{BB962C8B-B14F-4D97-AF65-F5344CB8AC3E}">
        <p14:creationId xmlns:p14="http://schemas.microsoft.com/office/powerpoint/2010/main" val="274442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D7FC6-BEA7-6A44-B922-78C964E2D4F7}"/>
              </a:ext>
            </a:extLst>
          </p:cNvPr>
          <p:cNvSpPr txBox="1"/>
          <p:nvPr/>
        </p:nvSpPr>
        <p:spPr>
          <a:xfrm>
            <a:off x="150829" y="306186"/>
            <a:ext cx="11378151" cy="553998"/>
          </a:xfrm>
          <a:prstGeom prst="rect">
            <a:avLst/>
          </a:prstGeom>
          <a:solidFill>
            <a:schemeClr val="accent2"/>
          </a:solidFill>
        </p:spPr>
        <p:txBody>
          <a:bodyPr wrap="square" rtlCol="0">
            <a:spAutoFit/>
          </a:bodyPr>
          <a:lstStyle/>
          <a:p>
            <a:pPr algn="ctr"/>
            <a:r>
              <a:rPr lang="en-US" sz="3000" b="1" dirty="0">
                <a:solidFill>
                  <a:schemeClr val="bg1"/>
                </a:solidFill>
                <a:latin typeface="Poppins" pitchFamily="2" charset="77"/>
                <a:cs typeface="Poppins" pitchFamily="2" charset="77"/>
              </a:rPr>
              <a:t>ACADEMIC PROGRAMME ACCREDITATION </a:t>
            </a:r>
          </a:p>
        </p:txBody>
      </p:sp>
      <p:sp>
        <p:nvSpPr>
          <p:cNvPr id="6" name="Subtitle 2">
            <a:extLst>
              <a:ext uri="{FF2B5EF4-FFF2-40B4-BE49-F238E27FC236}">
                <a16:creationId xmlns:a16="http://schemas.microsoft.com/office/drawing/2014/main" id="{D9E39E2E-EF9E-C74C-A2E0-E14A585FE646}"/>
              </a:ext>
            </a:extLst>
          </p:cNvPr>
          <p:cNvSpPr txBox="1">
            <a:spLocks/>
          </p:cNvSpPr>
          <p:nvPr/>
        </p:nvSpPr>
        <p:spPr>
          <a:xfrm rot="16200000">
            <a:off x="773410" y="1608749"/>
            <a:ext cx="400111" cy="215444"/>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100" b="1" dirty="0">
                <a:solidFill>
                  <a:schemeClr val="bg1"/>
                </a:solidFill>
                <a:latin typeface="Poppins" pitchFamily="2" charset="77"/>
                <a:ea typeface="Lato Light" panose="020F0502020204030203" pitchFamily="34" charset="0"/>
                <a:cs typeface="Poppins" pitchFamily="2" charset="77"/>
              </a:rPr>
              <a:t>USER</a:t>
            </a:r>
          </a:p>
        </p:txBody>
      </p:sp>
      <p:sp>
        <p:nvSpPr>
          <p:cNvPr id="11" name="Subtitle 2">
            <a:extLst>
              <a:ext uri="{FF2B5EF4-FFF2-40B4-BE49-F238E27FC236}">
                <a16:creationId xmlns:a16="http://schemas.microsoft.com/office/drawing/2014/main" id="{7E7C1328-D25B-4B44-B4DB-51BD4893D800}"/>
              </a:ext>
            </a:extLst>
          </p:cNvPr>
          <p:cNvSpPr txBox="1">
            <a:spLocks/>
          </p:cNvSpPr>
          <p:nvPr/>
        </p:nvSpPr>
        <p:spPr>
          <a:xfrm rot="16200000">
            <a:off x="664405" y="4522855"/>
            <a:ext cx="618118" cy="384721"/>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100" b="1" dirty="0">
                <a:solidFill>
                  <a:schemeClr val="bg1"/>
                </a:solidFill>
                <a:latin typeface="Poppins" pitchFamily="2" charset="77"/>
                <a:ea typeface="Lato Light" panose="020F0502020204030203" pitchFamily="34" charset="0"/>
                <a:cs typeface="Poppins" pitchFamily="2" charset="77"/>
              </a:rPr>
              <a:t>TICKETIG</a:t>
            </a:r>
          </a:p>
          <a:p>
            <a:pPr>
              <a:lnSpc>
                <a:spcPct val="100000"/>
              </a:lnSpc>
              <a:spcBef>
                <a:spcPts val="0"/>
              </a:spcBef>
            </a:pPr>
            <a:r>
              <a:rPr lang="en-US" sz="1100" b="1" dirty="0">
                <a:solidFill>
                  <a:schemeClr val="bg1"/>
                </a:solidFill>
                <a:latin typeface="Poppins" pitchFamily="2" charset="77"/>
                <a:ea typeface="Lato Light" panose="020F0502020204030203" pitchFamily="34" charset="0"/>
                <a:cs typeface="Poppins" pitchFamily="2" charset="77"/>
              </a:rPr>
              <a:t>SYSTEM</a:t>
            </a:r>
          </a:p>
        </p:txBody>
      </p:sp>
      <p:sp>
        <p:nvSpPr>
          <p:cNvPr id="15" name="Subtitle 2">
            <a:extLst>
              <a:ext uri="{FF2B5EF4-FFF2-40B4-BE49-F238E27FC236}">
                <a16:creationId xmlns:a16="http://schemas.microsoft.com/office/drawing/2014/main" id="{04B3A649-810B-684F-BD20-34143694B4CD}"/>
              </a:ext>
            </a:extLst>
          </p:cNvPr>
          <p:cNvSpPr txBox="1">
            <a:spLocks/>
          </p:cNvSpPr>
          <p:nvPr/>
        </p:nvSpPr>
        <p:spPr>
          <a:xfrm rot="16200000">
            <a:off x="621125" y="5691859"/>
            <a:ext cx="704680" cy="384721"/>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100" b="1" dirty="0">
                <a:solidFill>
                  <a:schemeClr val="bg1"/>
                </a:solidFill>
                <a:latin typeface="Poppins" pitchFamily="2" charset="77"/>
                <a:ea typeface="Lato Light" panose="020F0502020204030203" pitchFamily="34" charset="0"/>
                <a:cs typeface="Poppins" pitchFamily="2" charset="77"/>
              </a:rPr>
              <a:t>SYSTEM  X</a:t>
            </a:r>
          </a:p>
          <a:p>
            <a:pPr>
              <a:lnSpc>
                <a:spcPct val="100000"/>
              </a:lnSpc>
              <a:spcBef>
                <a:spcPts val="0"/>
              </a:spcBef>
            </a:pPr>
            <a:r>
              <a:rPr lang="en-US" sz="1100" b="1" dirty="0">
                <a:solidFill>
                  <a:schemeClr val="bg1"/>
                </a:solidFill>
                <a:latin typeface="Poppins" pitchFamily="2" charset="77"/>
                <a:ea typeface="Lato Light" panose="020F0502020204030203" pitchFamily="34" charset="0"/>
                <a:cs typeface="Poppins" pitchFamily="2" charset="77"/>
              </a:rPr>
              <a:t>ADMIN</a:t>
            </a:r>
          </a:p>
        </p:txBody>
      </p:sp>
      <p:sp>
        <p:nvSpPr>
          <p:cNvPr id="14" name="Subtitle 2">
            <a:extLst>
              <a:ext uri="{FF2B5EF4-FFF2-40B4-BE49-F238E27FC236}">
                <a16:creationId xmlns:a16="http://schemas.microsoft.com/office/drawing/2014/main" id="{F3DB8F5E-E342-C942-9F8D-943E3A136F61}"/>
              </a:ext>
            </a:extLst>
          </p:cNvPr>
          <p:cNvSpPr txBox="1">
            <a:spLocks/>
          </p:cNvSpPr>
          <p:nvPr/>
        </p:nvSpPr>
        <p:spPr>
          <a:xfrm rot="16200000">
            <a:off x="438382" y="3041191"/>
            <a:ext cx="1070166" cy="215444"/>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1100" b="1" dirty="0">
                <a:solidFill>
                  <a:schemeClr val="bg1"/>
                </a:solidFill>
                <a:latin typeface="Poppins" pitchFamily="2" charset="77"/>
                <a:ea typeface="Lato Light" panose="020F0502020204030203" pitchFamily="34" charset="0"/>
                <a:cs typeface="Poppins" pitchFamily="2" charset="77"/>
              </a:rPr>
              <a:t>HELPDESK STAFF</a:t>
            </a:r>
          </a:p>
        </p:txBody>
      </p:sp>
      <p:sp>
        <p:nvSpPr>
          <p:cNvPr id="19" name="Process 18">
            <a:extLst>
              <a:ext uri="{FF2B5EF4-FFF2-40B4-BE49-F238E27FC236}">
                <a16:creationId xmlns:a16="http://schemas.microsoft.com/office/drawing/2014/main" id="{F8436DF1-AE4E-3F49-8113-5D078834E7F2}"/>
              </a:ext>
            </a:extLst>
          </p:cNvPr>
          <p:cNvSpPr/>
          <p:nvPr/>
        </p:nvSpPr>
        <p:spPr>
          <a:xfrm>
            <a:off x="1504116" y="2385375"/>
            <a:ext cx="1503947" cy="690531"/>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a:extLst>
              <a:ext uri="{FF2B5EF4-FFF2-40B4-BE49-F238E27FC236}">
                <a16:creationId xmlns:a16="http://schemas.microsoft.com/office/drawing/2014/main" id="{CB970AF9-B165-AE44-AB60-DEC00F4F3118}"/>
              </a:ext>
            </a:extLst>
          </p:cNvPr>
          <p:cNvSpPr txBox="1"/>
          <p:nvPr/>
        </p:nvSpPr>
        <p:spPr>
          <a:xfrm>
            <a:off x="1322291" y="2448735"/>
            <a:ext cx="1559173" cy="523220"/>
          </a:xfrm>
          <a:prstGeom prst="rect">
            <a:avLst/>
          </a:prstGeom>
          <a:noFill/>
        </p:spPr>
        <p:txBody>
          <a:bodyPr wrap="square" rtlCol="0" anchor="ctr" anchorCtr="0">
            <a:spAutoFit/>
          </a:bodyPr>
          <a:lstStyle/>
          <a:p>
            <a:pPr algn="ctr"/>
            <a:r>
              <a:rPr lang="en-US" sz="2800" b="1" dirty="0">
                <a:solidFill>
                  <a:schemeClr val="bg1"/>
                </a:solidFill>
                <a:latin typeface="Lato Light" panose="020F0302020204030203" pitchFamily="34" charset="77"/>
                <a:ea typeface="Open Sans Light" panose="020B0306030504020204" pitchFamily="34" charset="0"/>
                <a:cs typeface="Open Sans Light" panose="020B0306030504020204" pitchFamily="34" charset="0"/>
              </a:rPr>
              <a:t>HEPs</a:t>
            </a:r>
          </a:p>
        </p:txBody>
      </p:sp>
      <p:sp>
        <p:nvSpPr>
          <p:cNvPr id="23" name="Process 22">
            <a:extLst>
              <a:ext uri="{FF2B5EF4-FFF2-40B4-BE49-F238E27FC236}">
                <a16:creationId xmlns:a16="http://schemas.microsoft.com/office/drawing/2014/main" id="{AEB9A86D-0183-2F48-AAA2-AA03AD1CAEA7}"/>
              </a:ext>
            </a:extLst>
          </p:cNvPr>
          <p:cNvSpPr/>
          <p:nvPr/>
        </p:nvSpPr>
        <p:spPr>
          <a:xfrm>
            <a:off x="5327288" y="5715939"/>
            <a:ext cx="1503947" cy="690531"/>
          </a:xfrm>
          <a:prstGeom prst="flowChart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 ACCREDIATION BODY</a:t>
            </a:r>
          </a:p>
        </p:txBody>
      </p:sp>
      <p:sp>
        <p:nvSpPr>
          <p:cNvPr id="46" name="Process 45">
            <a:extLst>
              <a:ext uri="{FF2B5EF4-FFF2-40B4-BE49-F238E27FC236}">
                <a16:creationId xmlns:a16="http://schemas.microsoft.com/office/drawing/2014/main" id="{FEB90AED-1482-4E45-935E-9714AE1876FC}"/>
              </a:ext>
            </a:extLst>
          </p:cNvPr>
          <p:cNvSpPr/>
          <p:nvPr/>
        </p:nvSpPr>
        <p:spPr>
          <a:xfrm>
            <a:off x="1504116" y="4369949"/>
            <a:ext cx="1503947" cy="690531"/>
          </a:xfrm>
          <a:prstGeom prst="flowChart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TextBox 46">
            <a:extLst>
              <a:ext uri="{FF2B5EF4-FFF2-40B4-BE49-F238E27FC236}">
                <a16:creationId xmlns:a16="http://schemas.microsoft.com/office/drawing/2014/main" id="{C52F7BFE-E34B-164E-BD9D-5E5142DFA692}"/>
              </a:ext>
            </a:extLst>
          </p:cNvPr>
          <p:cNvSpPr txBox="1"/>
          <p:nvPr/>
        </p:nvSpPr>
        <p:spPr>
          <a:xfrm>
            <a:off x="1602422" y="4484383"/>
            <a:ext cx="1307335" cy="461665"/>
          </a:xfrm>
          <a:prstGeom prst="rect">
            <a:avLst/>
          </a:prstGeom>
          <a:noFill/>
        </p:spPr>
        <p:txBody>
          <a:bodyPr wrap="square" rtlCol="0" anchor="ctr" anchorCtr="0">
            <a:spAutoFit/>
          </a:bodyPr>
          <a:lstStyle/>
          <a:p>
            <a:pPr algn="ctr"/>
            <a:r>
              <a:rPr lang="en-US" sz="2400" b="1" dirty="0">
                <a:solidFill>
                  <a:schemeClr val="bg1"/>
                </a:solidFill>
                <a:latin typeface="Lato Light" panose="020F0302020204030203" pitchFamily="34" charset="77"/>
                <a:ea typeface="Open Sans Light" panose="020B0306030504020204" pitchFamily="34" charset="0"/>
                <a:cs typeface="Open Sans Light" panose="020B0306030504020204" pitchFamily="34" charset="0"/>
              </a:rPr>
              <a:t>MQA</a:t>
            </a:r>
          </a:p>
        </p:txBody>
      </p:sp>
      <p:cxnSp>
        <p:nvCxnSpPr>
          <p:cNvPr id="56" name="Elbow Connector 55">
            <a:extLst>
              <a:ext uri="{FF2B5EF4-FFF2-40B4-BE49-F238E27FC236}">
                <a16:creationId xmlns:a16="http://schemas.microsoft.com/office/drawing/2014/main" id="{20F0FEE8-AF53-0944-8388-80DCEF1DD42C}"/>
              </a:ext>
            </a:extLst>
          </p:cNvPr>
          <p:cNvCxnSpPr>
            <a:cxnSpLocks/>
            <a:endCxn id="49" idx="1"/>
          </p:cNvCxnSpPr>
          <p:nvPr/>
        </p:nvCxnSpPr>
        <p:spPr>
          <a:xfrm flipV="1">
            <a:off x="3027167" y="4588002"/>
            <a:ext cx="2278081" cy="269560"/>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Decision 48">
            <a:extLst>
              <a:ext uri="{FF2B5EF4-FFF2-40B4-BE49-F238E27FC236}">
                <a16:creationId xmlns:a16="http://schemas.microsoft.com/office/drawing/2014/main" id="{78D75D3A-BDBF-DC4C-B8AD-7F07C12790FF}"/>
              </a:ext>
            </a:extLst>
          </p:cNvPr>
          <p:cNvSpPr/>
          <p:nvPr/>
        </p:nvSpPr>
        <p:spPr>
          <a:xfrm>
            <a:off x="5305248" y="4168848"/>
            <a:ext cx="1503947" cy="838308"/>
          </a:xfrm>
          <a:prstGeom prst="flowChartDecisi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Have own AB?</a:t>
            </a:r>
          </a:p>
        </p:txBody>
      </p:sp>
      <p:sp>
        <p:nvSpPr>
          <p:cNvPr id="22" name="TextBox 21">
            <a:extLst>
              <a:ext uri="{FF2B5EF4-FFF2-40B4-BE49-F238E27FC236}">
                <a16:creationId xmlns:a16="http://schemas.microsoft.com/office/drawing/2014/main" id="{C4D98901-4F8C-EA4B-A87D-B8966DBC4EC0}"/>
              </a:ext>
            </a:extLst>
          </p:cNvPr>
          <p:cNvSpPr txBox="1"/>
          <p:nvPr/>
        </p:nvSpPr>
        <p:spPr>
          <a:xfrm>
            <a:off x="6212923" y="3792984"/>
            <a:ext cx="574124" cy="369332"/>
          </a:xfrm>
          <a:prstGeom prst="rect">
            <a:avLst/>
          </a:prstGeom>
          <a:noFill/>
        </p:spPr>
        <p:txBody>
          <a:bodyPr wrap="square" rtlCol="0">
            <a:spAutoFit/>
          </a:bodyPr>
          <a:lstStyle/>
          <a:p>
            <a:r>
              <a:rPr lang="en-US" dirty="0"/>
              <a:t>NO</a:t>
            </a:r>
          </a:p>
        </p:txBody>
      </p:sp>
      <p:cxnSp>
        <p:nvCxnSpPr>
          <p:cNvPr id="54" name="Straight Arrow Connector 53">
            <a:extLst>
              <a:ext uri="{FF2B5EF4-FFF2-40B4-BE49-F238E27FC236}">
                <a16:creationId xmlns:a16="http://schemas.microsoft.com/office/drawing/2014/main" id="{53B83498-B618-3247-ADC9-3EE8A8B5DB60}"/>
              </a:ext>
            </a:extLst>
          </p:cNvPr>
          <p:cNvCxnSpPr>
            <a:cxnSpLocks/>
            <a:stCxn id="49" idx="2"/>
          </p:cNvCxnSpPr>
          <p:nvPr/>
        </p:nvCxnSpPr>
        <p:spPr>
          <a:xfrm>
            <a:off x="6057222" y="5007156"/>
            <a:ext cx="0" cy="6942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329CCA34-5E41-BE4A-BED0-EF8D218090B6}"/>
              </a:ext>
            </a:extLst>
          </p:cNvPr>
          <p:cNvCxnSpPr>
            <a:cxnSpLocks/>
          </p:cNvCxnSpPr>
          <p:nvPr/>
        </p:nvCxnSpPr>
        <p:spPr>
          <a:xfrm rot="10800000">
            <a:off x="2256090" y="5079335"/>
            <a:ext cx="3071198" cy="1000725"/>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BA4FB67-AA0F-F243-A330-F124CA5A5CC6}"/>
              </a:ext>
            </a:extLst>
          </p:cNvPr>
          <p:cNvSpPr txBox="1"/>
          <p:nvPr/>
        </p:nvSpPr>
        <p:spPr>
          <a:xfrm>
            <a:off x="6058071" y="5107112"/>
            <a:ext cx="574124" cy="369332"/>
          </a:xfrm>
          <a:prstGeom prst="rect">
            <a:avLst/>
          </a:prstGeom>
          <a:noFill/>
        </p:spPr>
        <p:txBody>
          <a:bodyPr wrap="square" rtlCol="0">
            <a:spAutoFit/>
          </a:bodyPr>
          <a:lstStyle/>
          <a:p>
            <a:r>
              <a:rPr lang="en-US" dirty="0"/>
              <a:t>YES</a:t>
            </a:r>
          </a:p>
        </p:txBody>
      </p:sp>
      <p:pic>
        <p:nvPicPr>
          <p:cNvPr id="128" name="Picture 2">
            <a:extLst>
              <a:ext uri="{FF2B5EF4-FFF2-40B4-BE49-F238E27FC236}">
                <a16:creationId xmlns:a16="http://schemas.microsoft.com/office/drawing/2014/main" id="{D7FAD90D-09EA-2742-9F6A-60851274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287" y="1232851"/>
            <a:ext cx="3731019" cy="403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Elbow Connector 17">
            <a:extLst>
              <a:ext uri="{FF2B5EF4-FFF2-40B4-BE49-F238E27FC236}">
                <a16:creationId xmlns:a16="http://schemas.microsoft.com/office/drawing/2014/main" id="{BC3EF037-0F24-5D48-822D-0C3F552F2585}"/>
              </a:ext>
            </a:extLst>
          </p:cNvPr>
          <p:cNvCxnSpPr>
            <a:stCxn id="46" idx="1"/>
          </p:cNvCxnSpPr>
          <p:nvPr/>
        </p:nvCxnSpPr>
        <p:spPr>
          <a:xfrm rot="10800000" flipH="1">
            <a:off x="1504116" y="1621411"/>
            <a:ext cx="5492568" cy="3093805"/>
          </a:xfrm>
          <a:prstGeom prst="bentConnector3">
            <a:avLst>
              <a:gd name="adj1" fmla="val -4162"/>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51889D0-C247-0D43-BEC2-88AE9115854A}"/>
              </a:ext>
            </a:extLst>
          </p:cNvPr>
          <p:cNvSpPr/>
          <p:nvPr/>
        </p:nvSpPr>
        <p:spPr>
          <a:xfrm>
            <a:off x="1272352" y="1887652"/>
            <a:ext cx="517260" cy="420063"/>
          </a:xfrm>
          <a:prstGeom prst="ellipse">
            <a:avLst/>
          </a:prstGeom>
          <a:solidFill>
            <a:srgbClr val="FFFFFF"/>
          </a:solidFill>
          <a:ln w="12700" cap="flat">
            <a:solidFill>
              <a:schemeClr val="tx1"/>
            </a:solidFill>
            <a:prstDash val="solid"/>
            <a:miter/>
          </a:ln>
        </p:spPr>
        <p:txBody>
          <a:bodyPr rtlCol="0" anchor="ctr"/>
          <a:lstStyle/>
          <a:p>
            <a:pPr algn="ctr"/>
            <a:r>
              <a:rPr lang="en-US" sz="1100" b="1" dirty="0"/>
              <a:t>1B</a:t>
            </a:r>
          </a:p>
        </p:txBody>
      </p:sp>
      <p:sp>
        <p:nvSpPr>
          <p:cNvPr id="24" name="TextBox 23">
            <a:extLst>
              <a:ext uri="{FF2B5EF4-FFF2-40B4-BE49-F238E27FC236}">
                <a16:creationId xmlns:a16="http://schemas.microsoft.com/office/drawing/2014/main" id="{8DB23B80-40EB-D342-AA56-0C37CCC619AB}"/>
              </a:ext>
            </a:extLst>
          </p:cNvPr>
          <p:cNvSpPr txBox="1"/>
          <p:nvPr/>
        </p:nvSpPr>
        <p:spPr>
          <a:xfrm>
            <a:off x="3039394" y="1906857"/>
            <a:ext cx="4081989" cy="1169551"/>
          </a:xfrm>
          <a:prstGeom prst="rect">
            <a:avLst/>
          </a:prstGeom>
          <a:noFill/>
        </p:spPr>
        <p:txBody>
          <a:bodyPr wrap="square" rtlCol="0">
            <a:spAutoFit/>
          </a:bodyPr>
          <a:lstStyle/>
          <a:p>
            <a:r>
              <a:rPr lang="en-US" sz="1400" b="1" dirty="0"/>
              <a:t>The accreditation process will be carried out by the HEP internally and approved by University Accreditation Committee </a:t>
            </a:r>
          </a:p>
          <a:p>
            <a:r>
              <a:rPr lang="en-US" sz="1400" b="1" dirty="0"/>
              <a:t>(Self Accreditation  Status &amp; </a:t>
            </a:r>
            <a:r>
              <a:rPr lang="en-US" sz="1400" b="1" dirty="0" err="1"/>
              <a:t>Programme</a:t>
            </a:r>
            <a:r>
              <a:rPr lang="en-US" sz="1400" b="1" dirty="0"/>
              <a:t>  that does not have Professional Body Accreditation)</a:t>
            </a:r>
          </a:p>
        </p:txBody>
      </p:sp>
      <p:sp>
        <p:nvSpPr>
          <p:cNvPr id="25" name="TextBox 24">
            <a:extLst>
              <a:ext uri="{FF2B5EF4-FFF2-40B4-BE49-F238E27FC236}">
                <a16:creationId xmlns:a16="http://schemas.microsoft.com/office/drawing/2014/main" id="{18B5E21C-A038-E447-92F5-553BB00CFAC0}"/>
              </a:ext>
            </a:extLst>
          </p:cNvPr>
          <p:cNvSpPr txBox="1"/>
          <p:nvPr/>
        </p:nvSpPr>
        <p:spPr>
          <a:xfrm>
            <a:off x="1181632" y="1088366"/>
            <a:ext cx="6421244" cy="369332"/>
          </a:xfrm>
          <a:prstGeom prst="rect">
            <a:avLst/>
          </a:prstGeom>
          <a:noFill/>
        </p:spPr>
        <p:txBody>
          <a:bodyPr wrap="square" rtlCol="0">
            <a:spAutoFit/>
          </a:bodyPr>
          <a:lstStyle/>
          <a:p>
            <a:r>
              <a:rPr lang="en-US" b="1" dirty="0">
                <a:solidFill>
                  <a:srgbClr val="00B050"/>
                </a:solidFill>
              </a:rPr>
              <a:t>All the accredited </a:t>
            </a:r>
            <a:r>
              <a:rPr lang="en-US" b="1" dirty="0" err="1">
                <a:solidFill>
                  <a:srgbClr val="00B050"/>
                </a:solidFill>
              </a:rPr>
              <a:t>programmes</a:t>
            </a:r>
            <a:r>
              <a:rPr lang="en-US" b="1">
                <a:solidFill>
                  <a:srgbClr val="00B050"/>
                </a:solidFill>
              </a:rPr>
              <a:t>  </a:t>
            </a:r>
            <a:r>
              <a:rPr lang="en-US" b="1" dirty="0">
                <a:solidFill>
                  <a:srgbClr val="00B050"/>
                </a:solidFill>
              </a:rPr>
              <a:t>will be registered  in MQA registry</a:t>
            </a:r>
          </a:p>
        </p:txBody>
      </p:sp>
      <p:cxnSp>
        <p:nvCxnSpPr>
          <p:cNvPr id="32" name="Elbow Connector 31">
            <a:extLst>
              <a:ext uri="{FF2B5EF4-FFF2-40B4-BE49-F238E27FC236}">
                <a16:creationId xmlns:a16="http://schemas.microsoft.com/office/drawing/2014/main" id="{3FCADB40-82DB-7840-95E2-C0D9131C2E37}"/>
              </a:ext>
            </a:extLst>
          </p:cNvPr>
          <p:cNvCxnSpPr>
            <a:cxnSpLocks/>
          </p:cNvCxnSpPr>
          <p:nvPr/>
        </p:nvCxnSpPr>
        <p:spPr>
          <a:xfrm rot="10800000" flipV="1">
            <a:off x="2514365" y="3367845"/>
            <a:ext cx="2800905" cy="992575"/>
          </a:xfrm>
          <a:prstGeom prst="bentConnector3">
            <a:avLst>
              <a:gd name="adj1" fmla="val 100148"/>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D38013C-ED49-B041-8E82-70A1D0C7FA2C}"/>
              </a:ext>
            </a:extLst>
          </p:cNvPr>
          <p:cNvSpPr txBox="1"/>
          <p:nvPr/>
        </p:nvSpPr>
        <p:spPr>
          <a:xfrm>
            <a:off x="52889" y="5070009"/>
            <a:ext cx="2058809" cy="1384995"/>
          </a:xfrm>
          <a:prstGeom prst="rect">
            <a:avLst/>
          </a:prstGeom>
          <a:noFill/>
        </p:spPr>
        <p:txBody>
          <a:bodyPr wrap="square" rtlCol="0">
            <a:spAutoFit/>
          </a:bodyPr>
          <a:lstStyle/>
          <a:p>
            <a:r>
              <a:rPr lang="en-US" sz="1400" dirty="0"/>
              <a:t>Independent regulatory body  under </a:t>
            </a:r>
            <a:r>
              <a:rPr lang="en-US" sz="1400" b="1" dirty="0"/>
              <a:t>MQA Act 2007</a:t>
            </a:r>
          </a:p>
          <a:p>
            <a:r>
              <a:rPr lang="en-US" sz="1400" dirty="0"/>
              <a:t>(acting as one stop center  for all accreditation processes )-</a:t>
            </a:r>
          </a:p>
        </p:txBody>
      </p:sp>
      <p:sp>
        <p:nvSpPr>
          <p:cNvPr id="38" name="TextBox 37">
            <a:extLst>
              <a:ext uri="{FF2B5EF4-FFF2-40B4-BE49-F238E27FC236}">
                <a16:creationId xmlns:a16="http://schemas.microsoft.com/office/drawing/2014/main" id="{695620B0-EA71-8940-A593-F28F19C78034}"/>
              </a:ext>
            </a:extLst>
          </p:cNvPr>
          <p:cNvSpPr txBox="1"/>
          <p:nvPr/>
        </p:nvSpPr>
        <p:spPr>
          <a:xfrm>
            <a:off x="2299187" y="5334582"/>
            <a:ext cx="3470017" cy="738664"/>
          </a:xfrm>
          <a:prstGeom prst="rect">
            <a:avLst/>
          </a:prstGeom>
          <a:noFill/>
        </p:spPr>
        <p:txBody>
          <a:bodyPr wrap="square" rtlCol="0">
            <a:spAutoFit/>
          </a:bodyPr>
          <a:lstStyle/>
          <a:p>
            <a:r>
              <a:rPr lang="en-US" sz="1400" dirty="0"/>
              <a:t>The accreditation process will be carried out and approved by respective professional body ( </a:t>
            </a:r>
            <a:r>
              <a:rPr lang="en-US" sz="1400" dirty="0" err="1"/>
              <a:t>eg</a:t>
            </a:r>
            <a:r>
              <a:rPr lang="en-US" sz="1400" dirty="0"/>
              <a:t>: EAC/ETAC/MBOT/LAM </a:t>
            </a:r>
            <a:r>
              <a:rPr lang="en-US" sz="1400" dirty="0" err="1"/>
              <a:t>etc</a:t>
            </a:r>
            <a:r>
              <a:rPr lang="en-US" sz="1400" dirty="0"/>
              <a:t>)</a:t>
            </a:r>
          </a:p>
        </p:txBody>
      </p:sp>
      <p:sp>
        <p:nvSpPr>
          <p:cNvPr id="40" name="TextBox 39">
            <a:extLst>
              <a:ext uri="{FF2B5EF4-FFF2-40B4-BE49-F238E27FC236}">
                <a16:creationId xmlns:a16="http://schemas.microsoft.com/office/drawing/2014/main" id="{BAB3D5B3-7B6D-D841-83D0-19416F738644}"/>
              </a:ext>
            </a:extLst>
          </p:cNvPr>
          <p:cNvSpPr txBox="1"/>
          <p:nvPr/>
        </p:nvSpPr>
        <p:spPr>
          <a:xfrm>
            <a:off x="2909757" y="3507437"/>
            <a:ext cx="2395491" cy="738664"/>
          </a:xfrm>
          <a:prstGeom prst="rect">
            <a:avLst/>
          </a:prstGeom>
          <a:noFill/>
        </p:spPr>
        <p:txBody>
          <a:bodyPr wrap="square" rtlCol="0">
            <a:spAutoFit/>
          </a:bodyPr>
          <a:lstStyle/>
          <a:p>
            <a:r>
              <a:rPr lang="en-US" sz="1400" dirty="0"/>
              <a:t>The accreditation process will be carried out and approved by MQA</a:t>
            </a:r>
          </a:p>
        </p:txBody>
      </p:sp>
      <p:sp>
        <p:nvSpPr>
          <p:cNvPr id="41" name="TextBox 40">
            <a:extLst>
              <a:ext uri="{FF2B5EF4-FFF2-40B4-BE49-F238E27FC236}">
                <a16:creationId xmlns:a16="http://schemas.microsoft.com/office/drawing/2014/main" id="{F7465BED-24B1-4D47-A9B3-1A6FB5C351C5}"/>
              </a:ext>
            </a:extLst>
          </p:cNvPr>
          <p:cNvSpPr txBox="1"/>
          <p:nvPr/>
        </p:nvSpPr>
        <p:spPr>
          <a:xfrm>
            <a:off x="6925502" y="5926509"/>
            <a:ext cx="4961697" cy="707886"/>
          </a:xfrm>
          <a:prstGeom prst="rect">
            <a:avLst/>
          </a:prstGeom>
          <a:noFill/>
        </p:spPr>
        <p:txBody>
          <a:bodyPr wrap="square" rtlCol="0">
            <a:spAutoFit/>
          </a:bodyPr>
          <a:lstStyle/>
          <a:p>
            <a:r>
              <a:rPr lang="en-MY" sz="1000" dirty="0"/>
              <a:t> * The self-accreditation status entitles a HEP to accredit its programmes except for programmes that require accreditation and recognition of the relevant professional body. The legal provisions for the MQA  to implement self-accreditation are provided for in the Malaysian Qualifications Agency Act 2007 (Act 679).</a:t>
            </a:r>
            <a:endParaRPr lang="en-US" sz="1000" dirty="0"/>
          </a:p>
        </p:txBody>
      </p:sp>
      <p:sp>
        <p:nvSpPr>
          <p:cNvPr id="42" name="TextBox 41">
            <a:extLst>
              <a:ext uri="{FF2B5EF4-FFF2-40B4-BE49-F238E27FC236}">
                <a16:creationId xmlns:a16="http://schemas.microsoft.com/office/drawing/2014/main" id="{F7E83444-16E6-B244-9752-891921D37400}"/>
              </a:ext>
            </a:extLst>
          </p:cNvPr>
          <p:cNvSpPr txBox="1"/>
          <p:nvPr/>
        </p:nvSpPr>
        <p:spPr>
          <a:xfrm>
            <a:off x="1286131" y="3386101"/>
            <a:ext cx="1005387" cy="461665"/>
          </a:xfrm>
          <a:prstGeom prst="rect">
            <a:avLst/>
          </a:prstGeom>
          <a:noFill/>
        </p:spPr>
        <p:txBody>
          <a:bodyPr wrap="square" rtlCol="0">
            <a:spAutoFit/>
          </a:bodyPr>
          <a:lstStyle/>
          <a:p>
            <a:r>
              <a:rPr lang="en-US" sz="1200" dirty="0"/>
              <a:t>Summit application </a:t>
            </a:r>
          </a:p>
        </p:txBody>
      </p:sp>
      <p:sp>
        <p:nvSpPr>
          <p:cNvPr id="43" name="TextBox 42">
            <a:extLst>
              <a:ext uri="{FF2B5EF4-FFF2-40B4-BE49-F238E27FC236}">
                <a16:creationId xmlns:a16="http://schemas.microsoft.com/office/drawing/2014/main" id="{565B85D3-E4D5-924B-9EC6-95FE0601C938}"/>
              </a:ext>
            </a:extLst>
          </p:cNvPr>
          <p:cNvSpPr txBox="1"/>
          <p:nvPr/>
        </p:nvSpPr>
        <p:spPr>
          <a:xfrm>
            <a:off x="10746556" y="1331507"/>
            <a:ext cx="1140643" cy="3139321"/>
          </a:xfrm>
          <a:prstGeom prst="rect">
            <a:avLst/>
          </a:prstGeom>
          <a:noFill/>
        </p:spPr>
        <p:txBody>
          <a:bodyPr wrap="square" rtlCol="0">
            <a:spAutoFit/>
          </a:bodyPr>
          <a:lstStyle/>
          <a:p>
            <a:r>
              <a:rPr lang="en-US" altLang="en-US" sz="1200" dirty="0">
                <a:solidFill>
                  <a:srgbClr val="0070C0"/>
                </a:solidFill>
              </a:rPr>
              <a:t>Accreditation gives significant value </a:t>
            </a:r>
            <a:r>
              <a:rPr lang="en-US" altLang="en-US" sz="1200" dirty="0"/>
              <a:t>to </a:t>
            </a:r>
            <a:r>
              <a:rPr lang="en-US" altLang="en-US" sz="1200" dirty="0" err="1"/>
              <a:t>programmes</a:t>
            </a:r>
            <a:r>
              <a:rPr lang="en-US" altLang="en-US" sz="1200" dirty="0"/>
              <a:t> and qualifications. </a:t>
            </a:r>
            <a:r>
              <a:rPr lang="en-US" altLang="en-US" sz="1200" dirty="0">
                <a:solidFill>
                  <a:srgbClr val="0070C0"/>
                </a:solidFill>
              </a:rPr>
              <a:t>It </a:t>
            </a:r>
            <a:r>
              <a:rPr lang="en-US" altLang="en-US" sz="1200" u="sng" dirty="0">
                <a:solidFill>
                  <a:srgbClr val="0070C0"/>
                </a:solidFill>
              </a:rPr>
              <a:t>enhances public confidence</a:t>
            </a:r>
            <a:r>
              <a:rPr lang="en-US" altLang="en-US" sz="1200" u="sng" dirty="0"/>
              <a:t> </a:t>
            </a:r>
            <a:r>
              <a:rPr lang="en-US" altLang="en-US" sz="1200" dirty="0"/>
              <a:t>and can become a basis of recognition nationally and internationally. </a:t>
            </a:r>
          </a:p>
          <a:p>
            <a:endParaRPr lang="en-US" dirty="0"/>
          </a:p>
        </p:txBody>
      </p:sp>
      <p:cxnSp>
        <p:nvCxnSpPr>
          <p:cNvPr id="36" name="Straight Arrow Connector 35">
            <a:extLst>
              <a:ext uri="{FF2B5EF4-FFF2-40B4-BE49-F238E27FC236}">
                <a16:creationId xmlns:a16="http://schemas.microsoft.com/office/drawing/2014/main" id="{9020CD94-75B0-B84D-A8B9-820C5367E205}"/>
              </a:ext>
            </a:extLst>
          </p:cNvPr>
          <p:cNvCxnSpPr>
            <a:cxnSpLocks/>
          </p:cNvCxnSpPr>
          <p:nvPr/>
        </p:nvCxnSpPr>
        <p:spPr>
          <a:xfrm>
            <a:off x="2385227" y="3075906"/>
            <a:ext cx="0" cy="129404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337F186-1F56-B94F-A813-83E324ACAAD1}"/>
              </a:ext>
            </a:extLst>
          </p:cNvPr>
          <p:cNvCxnSpPr>
            <a:cxnSpLocks/>
          </p:cNvCxnSpPr>
          <p:nvPr/>
        </p:nvCxnSpPr>
        <p:spPr>
          <a:xfrm>
            <a:off x="2219779" y="3075906"/>
            <a:ext cx="0" cy="12940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A52068-B21C-E84C-BBAC-F2C903E14659}"/>
              </a:ext>
            </a:extLst>
          </p:cNvPr>
          <p:cNvCxnSpPr>
            <a:stCxn id="49" idx="0"/>
          </p:cNvCxnSpPr>
          <p:nvPr/>
        </p:nvCxnSpPr>
        <p:spPr>
          <a:xfrm flipH="1" flipV="1">
            <a:off x="6057221" y="3386101"/>
            <a:ext cx="1" cy="7827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B173DA-23F5-1443-A0BC-4FEDAA7E3BD4}"/>
              </a:ext>
            </a:extLst>
          </p:cNvPr>
          <p:cNvCxnSpPr/>
          <p:nvPr/>
        </p:nvCxnSpPr>
        <p:spPr>
          <a:xfrm>
            <a:off x="5305248" y="3361975"/>
            <a:ext cx="7519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AA687020-C9DA-3B4A-B624-4ACAAE521371}"/>
              </a:ext>
            </a:extLst>
          </p:cNvPr>
          <p:cNvSpPr/>
          <p:nvPr/>
        </p:nvSpPr>
        <p:spPr>
          <a:xfrm>
            <a:off x="2651127" y="1653048"/>
            <a:ext cx="517260" cy="420063"/>
          </a:xfrm>
          <a:prstGeom prst="ellipse">
            <a:avLst/>
          </a:prstGeom>
          <a:solidFill>
            <a:srgbClr val="FFFFFF"/>
          </a:solidFill>
          <a:ln w="12700" cap="flat">
            <a:solidFill>
              <a:schemeClr val="tx1"/>
            </a:solidFill>
            <a:prstDash val="solid"/>
            <a:miter/>
          </a:ln>
        </p:spPr>
        <p:txBody>
          <a:bodyPr rtlCol="0" anchor="ctr"/>
          <a:lstStyle/>
          <a:p>
            <a:pPr algn="ctr"/>
            <a:r>
              <a:rPr lang="en-US" sz="1100" b="1" dirty="0"/>
              <a:t>1A</a:t>
            </a:r>
          </a:p>
        </p:txBody>
      </p:sp>
    </p:spTree>
    <p:extLst>
      <p:ext uri="{BB962C8B-B14F-4D97-AF65-F5344CB8AC3E}">
        <p14:creationId xmlns:p14="http://schemas.microsoft.com/office/powerpoint/2010/main" val="321248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E17761-6B0F-DB1E-9DDC-DC79120D1C78}"/>
              </a:ext>
            </a:extLst>
          </p:cNvPr>
          <p:cNvGrpSpPr/>
          <p:nvPr/>
        </p:nvGrpSpPr>
        <p:grpSpPr>
          <a:xfrm>
            <a:off x="2513106" y="1654062"/>
            <a:ext cx="7276530" cy="3908589"/>
            <a:chOff x="3008395" y="2195153"/>
            <a:chExt cx="6175210" cy="3317015"/>
          </a:xfrm>
        </p:grpSpPr>
        <p:grpSp>
          <p:nvGrpSpPr>
            <p:cNvPr id="3" name="Group 2">
              <a:extLst>
                <a:ext uri="{FF2B5EF4-FFF2-40B4-BE49-F238E27FC236}">
                  <a16:creationId xmlns:a16="http://schemas.microsoft.com/office/drawing/2014/main" id="{E0348261-F3BD-C0D0-8ED3-CCD439DAE489}"/>
                </a:ext>
              </a:extLst>
            </p:cNvPr>
            <p:cNvGrpSpPr/>
            <p:nvPr/>
          </p:nvGrpSpPr>
          <p:grpSpPr>
            <a:xfrm>
              <a:off x="5029532" y="2830633"/>
              <a:ext cx="2116264" cy="2131115"/>
              <a:chOff x="4923073" y="2821990"/>
              <a:chExt cx="2116264" cy="2131115"/>
            </a:xfrm>
          </p:grpSpPr>
          <p:grpSp>
            <p:nvGrpSpPr>
              <p:cNvPr id="4" name="Group 3">
                <a:extLst>
                  <a:ext uri="{FF2B5EF4-FFF2-40B4-BE49-F238E27FC236}">
                    <a16:creationId xmlns:a16="http://schemas.microsoft.com/office/drawing/2014/main" id="{4ED84675-6B54-D351-C5ED-A67C98F0615B}"/>
                  </a:ext>
                </a:extLst>
              </p:cNvPr>
              <p:cNvGrpSpPr>
                <a:grpSpLocks noChangeAspect="1"/>
              </p:cNvGrpSpPr>
              <p:nvPr/>
            </p:nvGrpSpPr>
            <p:grpSpPr>
              <a:xfrm>
                <a:off x="4923073" y="2821990"/>
                <a:ext cx="2116264" cy="2131115"/>
                <a:chOff x="2743200" y="2292651"/>
                <a:chExt cx="1127354" cy="1135266"/>
              </a:xfrm>
            </p:grpSpPr>
            <p:sp>
              <p:nvSpPr>
                <p:cNvPr id="8" name="Oval 9">
                  <a:extLst>
                    <a:ext uri="{FF2B5EF4-FFF2-40B4-BE49-F238E27FC236}">
                      <a16:creationId xmlns:a16="http://schemas.microsoft.com/office/drawing/2014/main" id="{CB5226C1-37F1-D5F9-D41C-BBB4614A7A52}"/>
                    </a:ext>
                  </a:extLst>
                </p:cNvPr>
                <p:cNvSpPr>
                  <a:spLocks noChangeArrowheads="1"/>
                </p:cNvSpPr>
                <p:nvPr/>
              </p:nvSpPr>
              <p:spPr bwMode="auto">
                <a:xfrm>
                  <a:off x="2743200" y="2292651"/>
                  <a:ext cx="1127354" cy="1135266"/>
                </a:xfrm>
                <a:prstGeom prst="ellipse">
                  <a:avLst/>
                </a:prstGeom>
                <a:solidFill>
                  <a:schemeClr val="tx2">
                    <a:lumMod val="20000"/>
                    <a:lumOff val="80000"/>
                  </a:schemeClr>
                </a:solidFill>
                <a:ln w="9525">
                  <a:noFill/>
                  <a:round/>
                  <a:headEnd/>
                  <a:tailEnd/>
                </a:ln>
                <a:effectLst>
                  <a:outerShdw blurRad="127000" algn="c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Oval 10">
                  <a:extLst>
                    <a:ext uri="{FF2B5EF4-FFF2-40B4-BE49-F238E27FC236}">
                      <a16:creationId xmlns:a16="http://schemas.microsoft.com/office/drawing/2014/main" id="{106C7F1E-A473-FB72-68CD-5D75B0996597}"/>
                    </a:ext>
                  </a:extLst>
                </p:cNvPr>
                <p:cNvSpPr>
                  <a:spLocks noChangeArrowheads="1"/>
                </p:cNvSpPr>
                <p:nvPr/>
              </p:nvSpPr>
              <p:spPr bwMode="auto">
                <a:xfrm>
                  <a:off x="2794624" y="2351987"/>
                  <a:ext cx="1024508" cy="1024508"/>
                </a:xfrm>
                <a:prstGeom prst="ellipse">
                  <a:avLst/>
                </a:prstGeom>
                <a:solidFill>
                  <a:srgbClr val="FFFFFF">
                    <a:alpha val="50000"/>
                  </a:srgbClr>
                </a:solidFill>
                <a:ln w="9525">
                  <a:noFill/>
                  <a:round/>
                  <a:headEnd/>
                  <a:tailEnd/>
                </a:ln>
                <a:effectLst>
                  <a:outerShdw blurRad="127000" sx="102000" sy="102000" algn="ctr" rotWithShape="0">
                    <a:schemeClr val="tx2">
                      <a:alpha val="1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0" name="Oval 11">
                  <a:extLst>
                    <a:ext uri="{FF2B5EF4-FFF2-40B4-BE49-F238E27FC236}">
                      <a16:creationId xmlns:a16="http://schemas.microsoft.com/office/drawing/2014/main" id="{D3887380-37BB-BFB5-838A-23796C8A28CC}"/>
                    </a:ext>
                  </a:extLst>
                </p:cNvPr>
                <p:cNvSpPr>
                  <a:spLocks noChangeAspect="1" noChangeArrowheads="1"/>
                </p:cNvSpPr>
                <p:nvPr/>
              </p:nvSpPr>
              <p:spPr bwMode="auto">
                <a:xfrm>
                  <a:off x="2865232" y="2422990"/>
                  <a:ext cx="883292" cy="874590"/>
                </a:xfrm>
                <a:prstGeom prst="ellipse">
                  <a:avLst/>
                </a:prstGeom>
                <a:solidFill>
                  <a:schemeClr val="tx2">
                    <a:alpha val="20000"/>
                  </a:schemeClr>
                </a:solidFill>
                <a:ln w="9525">
                  <a:noFill/>
                  <a:round/>
                  <a:headEnd/>
                  <a:tailEnd/>
                </a:ln>
                <a:effectLst>
                  <a:outerShdw blurRad="76200" algn="ctr" rotWithShape="0">
                    <a:prstClr val="black">
                      <a:alpha val="20000"/>
                    </a:prstClr>
                  </a:outerShdw>
                </a:effectLst>
              </p:spPr>
              <p:txBody>
                <a:bodyPr vert="horz" wrap="none" lIns="91440" tIns="45720" rIns="91440" bIns="45720" numCol="1" anchor="ctr" anchorCtr="1" compatLnSpc="1">
                  <a:prstTxWarp prst="textNoShape">
                    <a:avLst/>
                  </a:prstTxWarp>
                </a:bodyPr>
                <a:lstStyle/>
                <a:p>
                  <a:pPr algn="ctr"/>
                  <a:endParaRPr lang="en-US" sz="1600" dirty="0">
                    <a:solidFill>
                      <a:schemeClr val="tx2"/>
                    </a:solidFill>
                  </a:endParaRPr>
                </a:p>
              </p:txBody>
            </p:sp>
          </p:grpSp>
          <p:sp>
            <p:nvSpPr>
              <p:cNvPr id="7" name="TextBox 6">
                <a:extLst>
                  <a:ext uri="{FF2B5EF4-FFF2-40B4-BE49-F238E27FC236}">
                    <a16:creationId xmlns:a16="http://schemas.microsoft.com/office/drawing/2014/main" id="{C8680145-D438-8C52-AEEE-1F7BBD0BA94B}"/>
                  </a:ext>
                </a:extLst>
              </p:cNvPr>
              <p:cNvSpPr txBox="1"/>
              <p:nvPr/>
            </p:nvSpPr>
            <p:spPr>
              <a:xfrm>
                <a:off x="5037380" y="3507602"/>
                <a:ext cx="1887670" cy="548507"/>
              </a:xfrm>
              <a:prstGeom prst="rect">
                <a:avLst/>
              </a:prstGeom>
              <a:noFill/>
            </p:spPr>
            <p:txBody>
              <a:bodyPr wrap="none" rtlCol="0">
                <a:spAutoFit/>
              </a:bodyPr>
              <a:lstStyle/>
              <a:p>
                <a:pPr algn="ctr"/>
                <a:r>
                  <a:rPr lang="en-US" b="1" dirty="0">
                    <a:solidFill>
                      <a:schemeClr val="bg1"/>
                    </a:solidFill>
                    <a:ea typeface="Open Sans" panose="020B0606030504020204" pitchFamily="34" charset="0"/>
                    <a:cs typeface="Open Sans" panose="020B0606030504020204" pitchFamily="34" charset="0"/>
                  </a:rPr>
                  <a:t> QA  ASSESSMENT</a:t>
                </a:r>
              </a:p>
              <a:p>
                <a:pPr algn="ctr"/>
                <a:r>
                  <a:rPr lang="en-US" b="1" dirty="0">
                    <a:solidFill>
                      <a:schemeClr val="bg1"/>
                    </a:solidFill>
                    <a:ea typeface="Open Sans" panose="020B0606030504020204" pitchFamily="34" charset="0"/>
                    <a:cs typeface="Open Sans" panose="020B0606030504020204" pitchFamily="34" charset="0"/>
                  </a:rPr>
                  <a:t> TOOLS/DOCUMENTS</a:t>
                </a:r>
              </a:p>
            </p:txBody>
          </p:sp>
        </p:grpSp>
        <p:grpSp>
          <p:nvGrpSpPr>
            <p:cNvPr id="11" name="Group 10">
              <a:extLst>
                <a:ext uri="{FF2B5EF4-FFF2-40B4-BE49-F238E27FC236}">
                  <a16:creationId xmlns:a16="http://schemas.microsoft.com/office/drawing/2014/main" id="{89986BA4-FE10-43B8-1840-25B0104BE95B}"/>
                </a:ext>
              </a:extLst>
            </p:cNvPr>
            <p:cNvGrpSpPr>
              <a:grpSpLocks noChangeAspect="1"/>
            </p:cNvGrpSpPr>
            <p:nvPr/>
          </p:nvGrpSpPr>
          <p:grpSpPr>
            <a:xfrm>
              <a:off x="3008395" y="2195153"/>
              <a:ext cx="6175210" cy="3317015"/>
              <a:chOff x="2699635" y="2029302"/>
              <a:chExt cx="6792731" cy="3648717"/>
            </a:xfrm>
          </p:grpSpPr>
          <p:grpSp>
            <p:nvGrpSpPr>
              <p:cNvPr id="12" name="Graphic 937">
                <a:extLst>
                  <a:ext uri="{FF2B5EF4-FFF2-40B4-BE49-F238E27FC236}">
                    <a16:creationId xmlns:a16="http://schemas.microsoft.com/office/drawing/2014/main" id="{67DAA4C1-C52F-FCD0-30D8-60275E9C7B79}"/>
                  </a:ext>
                </a:extLst>
              </p:cNvPr>
              <p:cNvGrpSpPr/>
              <p:nvPr/>
            </p:nvGrpSpPr>
            <p:grpSpPr>
              <a:xfrm>
                <a:off x="4679617" y="2122108"/>
                <a:ext cx="2816095" cy="3548164"/>
                <a:chOff x="4559728" y="2048241"/>
                <a:chExt cx="2816095" cy="3548164"/>
              </a:xfrm>
              <a:solidFill>
                <a:schemeClr val="tx2">
                  <a:alpha val="50000"/>
                </a:schemeClr>
              </a:solidFill>
            </p:grpSpPr>
            <p:sp>
              <p:nvSpPr>
                <p:cNvPr id="84" name="Freeform 939">
                  <a:extLst>
                    <a:ext uri="{FF2B5EF4-FFF2-40B4-BE49-F238E27FC236}">
                      <a16:creationId xmlns:a16="http://schemas.microsoft.com/office/drawing/2014/main" id="{D204C55D-1986-77B1-53A9-029574746B8B}"/>
                    </a:ext>
                  </a:extLst>
                </p:cNvPr>
                <p:cNvSpPr/>
                <p:nvPr/>
              </p:nvSpPr>
              <p:spPr>
                <a:xfrm>
                  <a:off x="4559728" y="4824717"/>
                  <a:ext cx="2763101" cy="771687"/>
                </a:xfrm>
                <a:custGeom>
                  <a:avLst/>
                  <a:gdLst>
                    <a:gd name="connsiteX0" fmla="*/ 1392364 w 2763101"/>
                    <a:gd name="connsiteY0" fmla="*/ 771688 h 771687"/>
                    <a:gd name="connsiteX1" fmla="*/ 15091 w 2763101"/>
                    <a:gd name="connsiteY1" fmla="*/ 111870 h 771687"/>
                    <a:gd name="connsiteX2" fmla="*/ 25844 w 2763101"/>
                    <a:gd name="connsiteY2" fmla="*/ 15091 h 771687"/>
                    <a:gd name="connsiteX3" fmla="*/ 122623 w 2763101"/>
                    <a:gd name="connsiteY3" fmla="*/ 25844 h 771687"/>
                    <a:gd name="connsiteX4" fmla="*/ 2406285 w 2763101"/>
                    <a:gd name="connsiteY4" fmla="*/ 278276 h 771687"/>
                    <a:gd name="connsiteX5" fmla="*/ 2641351 w 2763101"/>
                    <a:gd name="connsiteY5" fmla="*/ 47081 h 771687"/>
                    <a:gd name="connsiteX6" fmla="*/ 2738211 w 2763101"/>
                    <a:gd name="connsiteY6" fmla="*/ 38022 h 771687"/>
                    <a:gd name="connsiteX7" fmla="*/ 2747270 w 2763101"/>
                    <a:gd name="connsiteY7" fmla="*/ 134881 h 771687"/>
                    <a:gd name="connsiteX8" fmla="*/ 1392364 w 2763101"/>
                    <a:gd name="connsiteY8" fmla="*/ 771688 h 77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3101" h="771687">
                      <a:moveTo>
                        <a:pt x="1392364" y="771688"/>
                      </a:moveTo>
                      <a:cubicBezTo>
                        <a:pt x="875241" y="771688"/>
                        <a:pt x="362742" y="545870"/>
                        <a:pt x="15091" y="111870"/>
                      </a:cubicBezTo>
                      <a:cubicBezTo>
                        <a:pt x="-8665" y="82176"/>
                        <a:pt x="-3850" y="38846"/>
                        <a:pt x="25844" y="15091"/>
                      </a:cubicBezTo>
                      <a:cubicBezTo>
                        <a:pt x="55538" y="-8665"/>
                        <a:pt x="98868" y="-3850"/>
                        <a:pt x="122623" y="25844"/>
                      </a:cubicBezTo>
                      <a:cubicBezTo>
                        <a:pt x="682651" y="725180"/>
                        <a:pt x="1707003" y="838412"/>
                        <a:pt x="2406285" y="278276"/>
                      </a:cubicBezTo>
                      <a:cubicBezTo>
                        <a:pt x="2492252" y="209353"/>
                        <a:pt x="2571010" y="131892"/>
                        <a:pt x="2641351" y="47081"/>
                      </a:cubicBezTo>
                      <a:cubicBezTo>
                        <a:pt x="2665596" y="17832"/>
                        <a:pt x="2708962" y="13776"/>
                        <a:pt x="2738211" y="38022"/>
                      </a:cubicBezTo>
                      <a:cubicBezTo>
                        <a:pt x="2767459" y="62267"/>
                        <a:pt x="2771516" y="105633"/>
                        <a:pt x="2747270" y="134881"/>
                      </a:cubicBezTo>
                      <a:cubicBezTo>
                        <a:pt x="2412922" y="538226"/>
                        <a:pt x="1916267" y="771654"/>
                        <a:pt x="1392364" y="771688"/>
                      </a:cubicBezTo>
                      <a:close/>
                    </a:path>
                  </a:pathLst>
                </a:custGeom>
                <a:solidFill>
                  <a:schemeClr val="tx2">
                    <a:lumMod val="25000"/>
                    <a:lumOff val="75000"/>
                  </a:schemeClr>
                </a:solidFill>
                <a:ln w="5362" cap="flat">
                  <a:noFill/>
                  <a:prstDash val="solid"/>
                  <a:miter/>
                </a:ln>
              </p:spPr>
              <p:txBody>
                <a:bodyPr rtlCol="0" anchor="ctr"/>
                <a:lstStyle/>
                <a:p>
                  <a:endParaRPr lang="en-US" dirty="0"/>
                </a:p>
              </p:txBody>
            </p:sp>
            <p:sp>
              <p:nvSpPr>
                <p:cNvPr id="85" name="Freeform 940">
                  <a:extLst>
                    <a:ext uri="{FF2B5EF4-FFF2-40B4-BE49-F238E27FC236}">
                      <a16:creationId xmlns:a16="http://schemas.microsoft.com/office/drawing/2014/main" id="{A165F5BA-ACFB-3052-DD84-A26822113192}"/>
                    </a:ext>
                  </a:extLst>
                </p:cNvPr>
                <p:cNvSpPr/>
                <p:nvPr/>
              </p:nvSpPr>
              <p:spPr>
                <a:xfrm>
                  <a:off x="4645145" y="2048241"/>
                  <a:ext cx="2730678" cy="816736"/>
                </a:xfrm>
                <a:custGeom>
                  <a:avLst/>
                  <a:gdLst>
                    <a:gd name="connsiteX0" fmla="*/ 2661853 w 2730678"/>
                    <a:gd name="connsiteY0" fmla="*/ 816736 h 816736"/>
                    <a:gd name="connsiteX1" fmla="*/ 2606743 w 2730678"/>
                    <a:gd name="connsiteY1" fmla="*/ 789154 h 816736"/>
                    <a:gd name="connsiteX2" fmla="*/ 2414690 w 2730678"/>
                    <a:gd name="connsiteY2" fmla="*/ 574681 h 816736"/>
                    <a:gd name="connsiteX3" fmla="*/ 118178 w 2730678"/>
                    <a:gd name="connsiteY3" fmla="*/ 651782 h 816736"/>
                    <a:gd name="connsiteX4" fmla="*/ 20940 w 2730678"/>
                    <a:gd name="connsiteY4" fmla="*/ 653365 h 816736"/>
                    <a:gd name="connsiteX5" fmla="*/ 17743 w 2730678"/>
                    <a:gd name="connsiteY5" fmla="*/ 557852 h 816736"/>
                    <a:gd name="connsiteX6" fmla="*/ 2508727 w 2730678"/>
                    <a:gd name="connsiteY6" fmla="*/ 474246 h 816736"/>
                    <a:gd name="connsiteX7" fmla="*/ 2717017 w 2730678"/>
                    <a:gd name="connsiteY7" fmla="*/ 706838 h 816736"/>
                    <a:gd name="connsiteX8" fmla="*/ 2703038 w 2730678"/>
                    <a:gd name="connsiteY8" fmla="*/ 803080 h 816736"/>
                    <a:gd name="connsiteX9" fmla="*/ 2661853 w 2730678"/>
                    <a:gd name="connsiteY9" fmla="*/ 816736 h 8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678" h="816736">
                      <a:moveTo>
                        <a:pt x="2661853" y="816736"/>
                      </a:moveTo>
                      <a:cubicBezTo>
                        <a:pt x="2640157" y="816766"/>
                        <a:pt x="2619723" y="806539"/>
                        <a:pt x="2606743" y="789154"/>
                      </a:cubicBezTo>
                      <a:cubicBezTo>
                        <a:pt x="2549176" y="712139"/>
                        <a:pt x="2484908" y="640369"/>
                        <a:pt x="2414690" y="574681"/>
                      </a:cubicBezTo>
                      <a:cubicBezTo>
                        <a:pt x="1760357" y="-37285"/>
                        <a:pt x="730090" y="-2660"/>
                        <a:pt x="118178" y="651782"/>
                      </a:cubicBezTo>
                      <a:cubicBezTo>
                        <a:pt x="91763" y="679071"/>
                        <a:pt x="48228" y="679779"/>
                        <a:pt x="20940" y="653365"/>
                      </a:cubicBezTo>
                      <a:cubicBezTo>
                        <a:pt x="-5689" y="627590"/>
                        <a:pt x="-7102" y="585350"/>
                        <a:pt x="17743" y="557852"/>
                      </a:cubicBezTo>
                      <a:cubicBezTo>
                        <a:pt x="681432" y="-151861"/>
                        <a:pt x="1798907" y="-189497"/>
                        <a:pt x="2508727" y="474246"/>
                      </a:cubicBezTo>
                      <a:cubicBezTo>
                        <a:pt x="2584857" y="545505"/>
                        <a:pt x="2654557" y="623338"/>
                        <a:pt x="2717017" y="706838"/>
                      </a:cubicBezTo>
                      <a:cubicBezTo>
                        <a:pt x="2739733" y="737275"/>
                        <a:pt x="2733475" y="780363"/>
                        <a:pt x="2703038" y="803080"/>
                      </a:cubicBezTo>
                      <a:cubicBezTo>
                        <a:pt x="2691143" y="811957"/>
                        <a:pt x="2676696" y="816748"/>
                        <a:pt x="2661853" y="816736"/>
                      </a:cubicBezTo>
                      <a:close/>
                    </a:path>
                  </a:pathLst>
                </a:custGeom>
                <a:solidFill>
                  <a:schemeClr val="tx2">
                    <a:lumMod val="25000"/>
                    <a:lumOff val="75000"/>
                  </a:schemeClr>
                </a:solidFill>
                <a:ln w="5362"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7946F1FE-43AF-AC20-E217-D7649F9E234E}"/>
                  </a:ext>
                </a:extLst>
              </p:cNvPr>
              <p:cNvGrpSpPr/>
              <p:nvPr/>
            </p:nvGrpSpPr>
            <p:grpSpPr>
              <a:xfrm>
                <a:off x="7193798" y="2029302"/>
                <a:ext cx="2298568" cy="3648717"/>
                <a:chOff x="7060419" y="1967755"/>
                <a:chExt cx="2298568" cy="3648717"/>
              </a:xfrm>
            </p:grpSpPr>
            <p:grpSp>
              <p:nvGrpSpPr>
                <p:cNvPr id="52" name="Group 51">
                  <a:extLst>
                    <a:ext uri="{FF2B5EF4-FFF2-40B4-BE49-F238E27FC236}">
                      <a16:creationId xmlns:a16="http://schemas.microsoft.com/office/drawing/2014/main" id="{E2613BA2-BDC2-C802-194E-FC327A4A77DC}"/>
                    </a:ext>
                  </a:extLst>
                </p:cNvPr>
                <p:cNvGrpSpPr/>
                <p:nvPr/>
              </p:nvGrpSpPr>
              <p:grpSpPr>
                <a:xfrm rot="5400000">
                  <a:off x="7777320" y="4522091"/>
                  <a:ext cx="881610" cy="1307152"/>
                  <a:chOff x="5726265" y="927160"/>
                  <a:chExt cx="881610" cy="1307152"/>
                </a:xfrm>
              </p:grpSpPr>
              <p:sp>
                <p:nvSpPr>
                  <p:cNvPr id="80" name="Freeform 863">
                    <a:extLst>
                      <a:ext uri="{FF2B5EF4-FFF2-40B4-BE49-F238E27FC236}">
                        <a16:creationId xmlns:a16="http://schemas.microsoft.com/office/drawing/2014/main" id="{45097DFE-9291-DEC5-4893-CC32914A8941}"/>
                      </a:ext>
                    </a:extLst>
                  </p:cNvPr>
                  <p:cNvSpPr/>
                  <p:nvPr/>
                </p:nvSpPr>
                <p:spPr>
                  <a:xfrm>
                    <a:off x="5730077" y="931333"/>
                    <a:ext cx="873575" cy="1302979"/>
                  </a:xfrm>
                  <a:custGeom>
                    <a:avLst/>
                    <a:gdLst>
                      <a:gd name="connsiteX0" fmla="*/ 873576 w 873575"/>
                      <a:gd name="connsiteY0" fmla="*/ 437395 h 1302979"/>
                      <a:gd name="connsiteX1" fmla="*/ 714746 w 873575"/>
                      <a:gd name="connsiteY1" fmla="*/ 774676 h 1302979"/>
                      <a:gd name="connsiteX2" fmla="*/ 706567 w 873575"/>
                      <a:gd name="connsiteY2" fmla="*/ 781343 h 1302979"/>
                      <a:gd name="connsiteX3" fmla="*/ 546976 w 873575"/>
                      <a:gd name="connsiteY3" fmla="*/ 1112146 h 1302979"/>
                      <a:gd name="connsiteX4" fmla="*/ 549829 w 873575"/>
                      <a:gd name="connsiteY4" fmla="*/ 1169296 h 1302979"/>
                      <a:gd name="connsiteX5" fmla="*/ 550971 w 873575"/>
                      <a:gd name="connsiteY5" fmla="*/ 1178821 h 1302979"/>
                      <a:gd name="connsiteX6" fmla="*/ 551541 w 873575"/>
                      <a:gd name="connsiteY6" fmla="*/ 1188346 h 1302979"/>
                      <a:gd name="connsiteX7" fmla="*/ 437079 w 873575"/>
                      <a:gd name="connsiteY7" fmla="*/ 1302980 h 1302979"/>
                      <a:gd name="connsiteX8" fmla="*/ 322617 w 873575"/>
                      <a:gd name="connsiteY8" fmla="*/ 1188346 h 1302979"/>
                      <a:gd name="connsiteX9" fmla="*/ 322617 w 873575"/>
                      <a:gd name="connsiteY9" fmla="*/ 1178821 h 1302979"/>
                      <a:gd name="connsiteX10" fmla="*/ 323758 w 873575"/>
                      <a:gd name="connsiteY10" fmla="*/ 1169868 h 1302979"/>
                      <a:gd name="connsiteX11" fmla="*/ 326612 w 873575"/>
                      <a:gd name="connsiteY11" fmla="*/ 1128815 h 1302979"/>
                      <a:gd name="connsiteX12" fmla="*/ 167116 w 873575"/>
                      <a:gd name="connsiteY12" fmla="*/ 781153 h 1302979"/>
                      <a:gd name="connsiteX13" fmla="*/ 158556 w 873575"/>
                      <a:gd name="connsiteY13" fmla="*/ 774295 h 1302979"/>
                      <a:gd name="connsiteX14" fmla="*/ 99975 w 873575"/>
                      <a:gd name="connsiteY14" fmla="*/ 158794 h 1302979"/>
                      <a:gd name="connsiteX15" fmla="*/ 714556 w 873575"/>
                      <a:gd name="connsiteY15" fmla="*/ 100124 h 1302979"/>
                      <a:gd name="connsiteX16" fmla="*/ 873100 w 873575"/>
                      <a:gd name="connsiteY16" fmla="*/ 437205 h 130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575" h="1302979">
                        <a:moveTo>
                          <a:pt x="873576" y="437395"/>
                        </a:moveTo>
                        <a:cubicBezTo>
                          <a:pt x="873738" y="567970"/>
                          <a:pt x="815452" y="691743"/>
                          <a:pt x="714746" y="774676"/>
                        </a:cubicBezTo>
                        <a:cubicBezTo>
                          <a:pt x="711988" y="776866"/>
                          <a:pt x="709230" y="779057"/>
                          <a:pt x="706567" y="781343"/>
                        </a:cubicBezTo>
                        <a:cubicBezTo>
                          <a:pt x="607361" y="862723"/>
                          <a:pt x="548982" y="983733"/>
                          <a:pt x="546976" y="1112146"/>
                        </a:cubicBezTo>
                        <a:cubicBezTo>
                          <a:pt x="546744" y="1131237"/>
                          <a:pt x="547696" y="1150324"/>
                          <a:pt x="549829" y="1169296"/>
                        </a:cubicBezTo>
                        <a:cubicBezTo>
                          <a:pt x="549829" y="1172535"/>
                          <a:pt x="550495" y="1175678"/>
                          <a:pt x="550971" y="1178821"/>
                        </a:cubicBezTo>
                        <a:cubicBezTo>
                          <a:pt x="551388" y="1181979"/>
                          <a:pt x="551578" y="1185162"/>
                          <a:pt x="551541" y="1188346"/>
                        </a:cubicBezTo>
                        <a:cubicBezTo>
                          <a:pt x="551541" y="1251657"/>
                          <a:pt x="500295" y="1302980"/>
                          <a:pt x="437079" y="1302980"/>
                        </a:cubicBezTo>
                        <a:cubicBezTo>
                          <a:pt x="373864" y="1302980"/>
                          <a:pt x="322617" y="1251657"/>
                          <a:pt x="322617" y="1188346"/>
                        </a:cubicBezTo>
                        <a:cubicBezTo>
                          <a:pt x="322445" y="1185174"/>
                          <a:pt x="322445" y="1181994"/>
                          <a:pt x="322617" y="1178821"/>
                        </a:cubicBezTo>
                        <a:cubicBezTo>
                          <a:pt x="323093" y="1175869"/>
                          <a:pt x="323378" y="1172916"/>
                          <a:pt x="323758" y="1169868"/>
                        </a:cubicBezTo>
                        <a:cubicBezTo>
                          <a:pt x="325375" y="1156438"/>
                          <a:pt x="326326" y="1142722"/>
                          <a:pt x="326612" y="1128815"/>
                        </a:cubicBezTo>
                        <a:cubicBezTo>
                          <a:pt x="329760" y="994509"/>
                          <a:pt x="270918" y="866247"/>
                          <a:pt x="167116" y="781153"/>
                        </a:cubicBezTo>
                        <a:lnTo>
                          <a:pt x="158556" y="774295"/>
                        </a:lnTo>
                        <a:cubicBezTo>
                          <a:pt x="-27332" y="620530"/>
                          <a:pt x="-53560" y="344961"/>
                          <a:pt x="99975" y="158794"/>
                        </a:cubicBezTo>
                        <a:cubicBezTo>
                          <a:pt x="253510" y="-27373"/>
                          <a:pt x="528667" y="-53640"/>
                          <a:pt x="714556" y="100124"/>
                        </a:cubicBezTo>
                        <a:cubicBezTo>
                          <a:pt x="814960" y="183178"/>
                          <a:pt x="873099" y="306786"/>
                          <a:pt x="873100" y="437205"/>
                        </a:cubicBezTo>
                        <a:close/>
                      </a:path>
                    </a:pathLst>
                  </a:custGeom>
                  <a:solidFill>
                    <a:schemeClr val="tx2">
                      <a:lumMod val="20000"/>
                      <a:lumOff val="80000"/>
                    </a:schemeClr>
                  </a:solidFill>
                  <a:ln w="4847" cap="flat">
                    <a:noFill/>
                    <a:prstDash val="solid"/>
                    <a:miter/>
                  </a:ln>
                  <a:effectLst>
                    <a:outerShdw blurRad="114300" dist="38100" dir="5400000" algn="ctr" rotWithShape="0">
                      <a:prstClr val="black">
                        <a:alpha val="10000"/>
                      </a:prstClr>
                    </a:outerShdw>
                  </a:effectLst>
                </p:spPr>
                <p:txBody>
                  <a:bodyPr rtlCol="0" anchor="ctr"/>
                  <a:lstStyle/>
                  <a:p>
                    <a:endParaRPr lang="en-US" dirty="0"/>
                  </a:p>
                </p:txBody>
              </p:sp>
              <p:sp>
                <p:nvSpPr>
                  <p:cNvPr id="81" name="Freeform 864">
                    <a:extLst>
                      <a:ext uri="{FF2B5EF4-FFF2-40B4-BE49-F238E27FC236}">
                        <a16:creationId xmlns:a16="http://schemas.microsoft.com/office/drawing/2014/main" id="{4258D167-5DB6-1EC6-87A7-BF646B7F8F8B}"/>
                      </a:ext>
                    </a:extLst>
                  </p:cNvPr>
                  <p:cNvSpPr/>
                  <p:nvPr/>
                </p:nvSpPr>
                <p:spPr>
                  <a:xfrm>
                    <a:off x="5726265" y="927160"/>
                    <a:ext cx="881610" cy="882930"/>
                  </a:xfrm>
                  <a:custGeom>
                    <a:avLst/>
                    <a:gdLst>
                      <a:gd name="connsiteX0" fmla="*/ 523806 w 881610"/>
                      <a:gd name="connsiteY0" fmla="*/ 83125 h 882930"/>
                      <a:gd name="connsiteX1" fmla="*/ 798610 w 881610"/>
                      <a:gd name="connsiteY1" fmla="*/ 524590 h 882930"/>
                      <a:gd name="connsiteX2" fmla="*/ 357805 w 881610"/>
                      <a:gd name="connsiteY2" fmla="*/ 799806 h 882930"/>
                      <a:gd name="connsiteX3" fmla="*/ 83001 w 881610"/>
                      <a:gd name="connsiteY3" fmla="*/ 358341 h 882930"/>
                      <a:gd name="connsiteX4" fmla="*/ 523806 w 881610"/>
                      <a:gd name="connsiteY4" fmla="*/ 83125 h 88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0" h="882930">
                        <a:moveTo>
                          <a:pt x="523806" y="83125"/>
                        </a:moveTo>
                        <a:cubicBezTo>
                          <a:pt x="721416" y="129033"/>
                          <a:pt x="844450" y="326684"/>
                          <a:pt x="798610" y="524590"/>
                        </a:cubicBezTo>
                        <a:cubicBezTo>
                          <a:pt x="752770" y="722496"/>
                          <a:pt x="555415" y="845714"/>
                          <a:pt x="357805" y="799806"/>
                        </a:cubicBezTo>
                        <a:cubicBezTo>
                          <a:pt x="160195" y="753897"/>
                          <a:pt x="37161" y="556247"/>
                          <a:pt x="83001" y="358341"/>
                        </a:cubicBezTo>
                        <a:cubicBezTo>
                          <a:pt x="128840" y="160434"/>
                          <a:pt x="326196" y="37216"/>
                          <a:pt x="523806" y="83125"/>
                        </a:cubicBezTo>
                        <a:close/>
                      </a:path>
                    </a:pathLst>
                  </a:custGeom>
                  <a:solidFill>
                    <a:schemeClr val="tx2">
                      <a:lumMod val="40000"/>
                      <a:lumOff val="60000"/>
                    </a:schemeClr>
                  </a:solidFill>
                  <a:ln w="9525" cap="flat">
                    <a:noFill/>
                    <a:prstDash val="solid"/>
                    <a:miter/>
                  </a:ln>
                </p:spPr>
                <p:txBody>
                  <a:bodyPr rtlCol="0" anchor="ctr"/>
                  <a:lstStyle/>
                  <a:p>
                    <a:endParaRPr lang="en-US" dirty="0"/>
                  </a:p>
                </p:txBody>
              </p:sp>
              <p:sp>
                <p:nvSpPr>
                  <p:cNvPr id="82" name="Freeform 865">
                    <a:extLst>
                      <a:ext uri="{FF2B5EF4-FFF2-40B4-BE49-F238E27FC236}">
                        <a16:creationId xmlns:a16="http://schemas.microsoft.com/office/drawing/2014/main" id="{C0B9B178-9C3C-39DA-C6AC-32F5431BF6C9}"/>
                      </a:ext>
                    </a:extLst>
                  </p:cNvPr>
                  <p:cNvSpPr/>
                  <p:nvPr/>
                </p:nvSpPr>
                <p:spPr>
                  <a:xfrm>
                    <a:off x="5764764" y="965626"/>
                    <a:ext cx="804856" cy="806060"/>
                  </a:xfrm>
                  <a:custGeom>
                    <a:avLst/>
                    <a:gdLst>
                      <a:gd name="connsiteX0" fmla="*/ 478300 w 804856"/>
                      <a:gd name="connsiteY0" fmla="*/ 75985 h 806060"/>
                      <a:gd name="connsiteX1" fmla="*/ 728984 w 804856"/>
                      <a:gd name="connsiteY1" fmla="*/ 479016 h 806060"/>
                      <a:gd name="connsiteX2" fmla="*/ 326556 w 804856"/>
                      <a:gd name="connsiteY2" fmla="*/ 730076 h 806060"/>
                      <a:gd name="connsiteX3" fmla="*/ 75872 w 804856"/>
                      <a:gd name="connsiteY3" fmla="*/ 327045 h 806060"/>
                      <a:gd name="connsiteX4" fmla="*/ 478300 w 804856"/>
                      <a:gd name="connsiteY4" fmla="*/ 75985 h 80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856" h="806060">
                        <a:moveTo>
                          <a:pt x="478300" y="75985"/>
                        </a:moveTo>
                        <a:cubicBezTo>
                          <a:pt x="658652" y="117951"/>
                          <a:pt x="770887" y="298394"/>
                          <a:pt x="728984" y="479016"/>
                        </a:cubicBezTo>
                        <a:cubicBezTo>
                          <a:pt x="687081" y="659638"/>
                          <a:pt x="506908" y="772041"/>
                          <a:pt x="326556" y="730076"/>
                        </a:cubicBezTo>
                        <a:cubicBezTo>
                          <a:pt x="146204" y="688110"/>
                          <a:pt x="33969" y="507667"/>
                          <a:pt x="75872" y="327045"/>
                        </a:cubicBezTo>
                        <a:cubicBezTo>
                          <a:pt x="117775" y="146423"/>
                          <a:pt x="297948" y="34020"/>
                          <a:pt x="478300" y="75985"/>
                        </a:cubicBezTo>
                        <a:close/>
                      </a:path>
                    </a:pathLst>
                  </a:custGeom>
                  <a:gradFill>
                    <a:gsLst>
                      <a:gs pos="99000">
                        <a:schemeClr val="accent3"/>
                      </a:gs>
                      <a:gs pos="0">
                        <a:schemeClr val="accent3">
                          <a:lumMod val="75000"/>
                        </a:schemeClr>
                      </a:gs>
                    </a:gsLst>
                    <a:lin ang="6000000" scaled="0"/>
                  </a:gradFill>
                  <a:ln w="25400" cap="flat">
                    <a:solidFill>
                      <a:srgbClr val="FFFFFF">
                        <a:alpha val="50000"/>
                      </a:srgbClr>
                    </a:solidFill>
                    <a:prstDash val="solid"/>
                    <a:miter/>
                  </a:ln>
                </p:spPr>
                <p:txBody>
                  <a:bodyPr rtlCol="0" anchor="ctr"/>
                  <a:lstStyle/>
                  <a:p>
                    <a:endParaRPr lang="en-US" dirty="0"/>
                  </a:p>
                </p:txBody>
              </p:sp>
              <p:sp>
                <p:nvSpPr>
                  <p:cNvPr id="83" name="Freeform 866">
                    <a:extLst>
                      <a:ext uri="{FF2B5EF4-FFF2-40B4-BE49-F238E27FC236}">
                        <a16:creationId xmlns:a16="http://schemas.microsoft.com/office/drawing/2014/main" id="{4311311C-FCD8-C882-887C-2A09C093F98C}"/>
                      </a:ext>
                    </a:extLst>
                  </p:cNvPr>
                  <p:cNvSpPr>
                    <a:spLocks noChangeAspect="1"/>
                  </p:cNvSpPr>
                  <p:nvPr/>
                </p:nvSpPr>
                <p:spPr>
                  <a:xfrm>
                    <a:off x="6130725" y="2091414"/>
                    <a:ext cx="79251" cy="79368"/>
                  </a:xfrm>
                  <a:custGeom>
                    <a:avLst/>
                    <a:gdLst>
                      <a:gd name="connsiteX0" fmla="*/ 116031 w 116031"/>
                      <a:gd name="connsiteY0" fmla="*/ 58103 h 116204"/>
                      <a:gd name="connsiteX1" fmla="*/ 58016 w 116031"/>
                      <a:gd name="connsiteY1" fmla="*/ 116205 h 116204"/>
                      <a:gd name="connsiteX2" fmla="*/ 0 w 116031"/>
                      <a:gd name="connsiteY2" fmla="*/ 58103 h 116204"/>
                      <a:gd name="connsiteX3" fmla="*/ 58016 w 116031"/>
                      <a:gd name="connsiteY3" fmla="*/ 0 h 116204"/>
                      <a:gd name="connsiteX4" fmla="*/ 116031 w 116031"/>
                      <a:gd name="connsiteY4" fmla="*/ 58103 h 11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31" h="116204">
                        <a:moveTo>
                          <a:pt x="116031" y="58103"/>
                        </a:moveTo>
                        <a:cubicBezTo>
                          <a:pt x="116031" y="90192"/>
                          <a:pt x="90057" y="116205"/>
                          <a:pt x="58016" y="116205"/>
                        </a:cubicBezTo>
                        <a:cubicBezTo>
                          <a:pt x="25974" y="116205"/>
                          <a:pt x="0" y="90192"/>
                          <a:pt x="0" y="58103"/>
                        </a:cubicBezTo>
                        <a:cubicBezTo>
                          <a:pt x="0" y="26014"/>
                          <a:pt x="25974" y="0"/>
                          <a:pt x="58016" y="0"/>
                        </a:cubicBezTo>
                        <a:cubicBezTo>
                          <a:pt x="90057" y="0"/>
                          <a:pt x="116031" y="26014"/>
                          <a:pt x="116031" y="58103"/>
                        </a:cubicBezTo>
                        <a:close/>
                      </a:path>
                    </a:pathLst>
                  </a:custGeom>
                  <a:solidFill>
                    <a:schemeClr val="accent3"/>
                  </a:solidFill>
                  <a:ln w="1996" cap="flat">
                    <a:noFill/>
                    <a:prstDash val="solid"/>
                    <a:miter/>
                  </a:ln>
                </p:spPr>
                <p:txBody>
                  <a:bodyPr rtlCol="0" anchor="ctr"/>
                  <a:lstStyle/>
                  <a:p>
                    <a:endParaRPr lang="en-US" dirty="0"/>
                  </a:p>
                </p:txBody>
              </p:sp>
            </p:grpSp>
            <p:grpSp>
              <p:nvGrpSpPr>
                <p:cNvPr id="53" name="Group 52">
                  <a:extLst>
                    <a:ext uri="{FF2B5EF4-FFF2-40B4-BE49-F238E27FC236}">
                      <a16:creationId xmlns:a16="http://schemas.microsoft.com/office/drawing/2014/main" id="{EB937C07-5FBA-29C0-62DB-C14871AC6FEA}"/>
                    </a:ext>
                  </a:extLst>
                </p:cNvPr>
                <p:cNvGrpSpPr/>
                <p:nvPr/>
              </p:nvGrpSpPr>
              <p:grpSpPr>
                <a:xfrm rot="5400000">
                  <a:off x="8264606" y="3141399"/>
                  <a:ext cx="881610" cy="1307152"/>
                  <a:chOff x="5726265" y="927160"/>
                  <a:chExt cx="881610" cy="1307152"/>
                </a:xfrm>
              </p:grpSpPr>
              <p:sp>
                <p:nvSpPr>
                  <p:cNvPr id="76" name="Freeform 858">
                    <a:extLst>
                      <a:ext uri="{FF2B5EF4-FFF2-40B4-BE49-F238E27FC236}">
                        <a16:creationId xmlns:a16="http://schemas.microsoft.com/office/drawing/2014/main" id="{7EA4F7F9-5A17-24B9-A5A8-362195F75A09}"/>
                      </a:ext>
                    </a:extLst>
                  </p:cNvPr>
                  <p:cNvSpPr/>
                  <p:nvPr/>
                </p:nvSpPr>
                <p:spPr>
                  <a:xfrm>
                    <a:off x="5730077" y="931333"/>
                    <a:ext cx="873575" cy="1302979"/>
                  </a:xfrm>
                  <a:custGeom>
                    <a:avLst/>
                    <a:gdLst>
                      <a:gd name="connsiteX0" fmla="*/ 873576 w 873575"/>
                      <a:gd name="connsiteY0" fmla="*/ 437395 h 1302979"/>
                      <a:gd name="connsiteX1" fmla="*/ 714746 w 873575"/>
                      <a:gd name="connsiteY1" fmla="*/ 774676 h 1302979"/>
                      <a:gd name="connsiteX2" fmla="*/ 706567 w 873575"/>
                      <a:gd name="connsiteY2" fmla="*/ 781343 h 1302979"/>
                      <a:gd name="connsiteX3" fmla="*/ 546976 w 873575"/>
                      <a:gd name="connsiteY3" fmla="*/ 1112146 h 1302979"/>
                      <a:gd name="connsiteX4" fmla="*/ 549829 w 873575"/>
                      <a:gd name="connsiteY4" fmla="*/ 1169296 h 1302979"/>
                      <a:gd name="connsiteX5" fmla="*/ 550971 w 873575"/>
                      <a:gd name="connsiteY5" fmla="*/ 1178821 h 1302979"/>
                      <a:gd name="connsiteX6" fmla="*/ 551541 w 873575"/>
                      <a:gd name="connsiteY6" fmla="*/ 1188346 h 1302979"/>
                      <a:gd name="connsiteX7" fmla="*/ 437079 w 873575"/>
                      <a:gd name="connsiteY7" fmla="*/ 1302980 h 1302979"/>
                      <a:gd name="connsiteX8" fmla="*/ 322617 w 873575"/>
                      <a:gd name="connsiteY8" fmla="*/ 1188346 h 1302979"/>
                      <a:gd name="connsiteX9" fmla="*/ 322617 w 873575"/>
                      <a:gd name="connsiteY9" fmla="*/ 1178821 h 1302979"/>
                      <a:gd name="connsiteX10" fmla="*/ 323758 w 873575"/>
                      <a:gd name="connsiteY10" fmla="*/ 1169868 h 1302979"/>
                      <a:gd name="connsiteX11" fmla="*/ 326612 w 873575"/>
                      <a:gd name="connsiteY11" fmla="*/ 1128815 h 1302979"/>
                      <a:gd name="connsiteX12" fmla="*/ 167116 w 873575"/>
                      <a:gd name="connsiteY12" fmla="*/ 781153 h 1302979"/>
                      <a:gd name="connsiteX13" fmla="*/ 158556 w 873575"/>
                      <a:gd name="connsiteY13" fmla="*/ 774295 h 1302979"/>
                      <a:gd name="connsiteX14" fmla="*/ 99975 w 873575"/>
                      <a:gd name="connsiteY14" fmla="*/ 158794 h 1302979"/>
                      <a:gd name="connsiteX15" fmla="*/ 714556 w 873575"/>
                      <a:gd name="connsiteY15" fmla="*/ 100124 h 1302979"/>
                      <a:gd name="connsiteX16" fmla="*/ 873100 w 873575"/>
                      <a:gd name="connsiteY16" fmla="*/ 437205 h 130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575" h="1302979">
                        <a:moveTo>
                          <a:pt x="873576" y="437395"/>
                        </a:moveTo>
                        <a:cubicBezTo>
                          <a:pt x="873738" y="567970"/>
                          <a:pt x="815452" y="691743"/>
                          <a:pt x="714746" y="774676"/>
                        </a:cubicBezTo>
                        <a:cubicBezTo>
                          <a:pt x="711988" y="776866"/>
                          <a:pt x="709230" y="779057"/>
                          <a:pt x="706567" y="781343"/>
                        </a:cubicBezTo>
                        <a:cubicBezTo>
                          <a:pt x="607361" y="862723"/>
                          <a:pt x="548982" y="983733"/>
                          <a:pt x="546976" y="1112146"/>
                        </a:cubicBezTo>
                        <a:cubicBezTo>
                          <a:pt x="546744" y="1131237"/>
                          <a:pt x="547696" y="1150324"/>
                          <a:pt x="549829" y="1169296"/>
                        </a:cubicBezTo>
                        <a:cubicBezTo>
                          <a:pt x="549829" y="1172535"/>
                          <a:pt x="550495" y="1175678"/>
                          <a:pt x="550971" y="1178821"/>
                        </a:cubicBezTo>
                        <a:cubicBezTo>
                          <a:pt x="551388" y="1181979"/>
                          <a:pt x="551578" y="1185162"/>
                          <a:pt x="551541" y="1188346"/>
                        </a:cubicBezTo>
                        <a:cubicBezTo>
                          <a:pt x="551541" y="1251657"/>
                          <a:pt x="500295" y="1302980"/>
                          <a:pt x="437079" y="1302980"/>
                        </a:cubicBezTo>
                        <a:cubicBezTo>
                          <a:pt x="373864" y="1302980"/>
                          <a:pt x="322617" y="1251657"/>
                          <a:pt x="322617" y="1188346"/>
                        </a:cubicBezTo>
                        <a:cubicBezTo>
                          <a:pt x="322445" y="1185174"/>
                          <a:pt x="322445" y="1181994"/>
                          <a:pt x="322617" y="1178821"/>
                        </a:cubicBezTo>
                        <a:cubicBezTo>
                          <a:pt x="323093" y="1175869"/>
                          <a:pt x="323378" y="1172916"/>
                          <a:pt x="323758" y="1169868"/>
                        </a:cubicBezTo>
                        <a:cubicBezTo>
                          <a:pt x="325375" y="1156438"/>
                          <a:pt x="326326" y="1142722"/>
                          <a:pt x="326612" y="1128815"/>
                        </a:cubicBezTo>
                        <a:cubicBezTo>
                          <a:pt x="329760" y="994509"/>
                          <a:pt x="270918" y="866247"/>
                          <a:pt x="167116" y="781153"/>
                        </a:cubicBezTo>
                        <a:lnTo>
                          <a:pt x="158556" y="774295"/>
                        </a:lnTo>
                        <a:cubicBezTo>
                          <a:pt x="-27332" y="620530"/>
                          <a:pt x="-53560" y="344961"/>
                          <a:pt x="99975" y="158794"/>
                        </a:cubicBezTo>
                        <a:cubicBezTo>
                          <a:pt x="253510" y="-27373"/>
                          <a:pt x="528667" y="-53640"/>
                          <a:pt x="714556" y="100124"/>
                        </a:cubicBezTo>
                        <a:cubicBezTo>
                          <a:pt x="814960" y="183178"/>
                          <a:pt x="873099" y="306786"/>
                          <a:pt x="873100" y="437205"/>
                        </a:cubicBezTo>
                        <a:close/>
                      </a:path>
                    </a:pathLst>
                  </a:custGeom>
                  <a:solidFill>
                    <a:schemeClr val="tx2">
                      <a:lumMod val="20000"/>
                      <a:lumOff val="80000"/>
                    </a:schemeClr>
                  </a:solidFill>
                  <a:ln w="4847" cap="flat">
                    <a:noFill/>
                    <a:prstDash val="solid"/>
                    <a:miter/>
                  </a:ln>
                  <a:effectLst>
                    <a:outerShdw blurRad="127000" dist="38100" dir="10800000" algn="r" rotWithShape="0">
                      <a:prstClr val="black">
                        <a:alpha val="10000"/>
                      </a:prstClr>
                    </a:outerShdw>
                  </a:effectLst>
                </p:spPr>
                <p:txBody>
                  <a:bodyPr rtlCol="0" anchor="ctr"/>
                  <a:lstStyle/>
                  <a:p>
                    <a:endParaRPr lang="en-US" dirty="0"/>
                  </a:p>
                </p:txBody>
              </p:sp>
              <p:sp>
                <p:nvSpPr>
                  <p:cNvPr id="77" name="Freeform 859">
                    <a:extLst>
                      <a:ext uri="{FF2B5EF4-FFF2-40B4-BE49-F238E27FC236}">
                        <a16:creationId xmlns:a16="http://schemas.microsoft.com/office/drawing/2014/main" id="{4D484683-DBA8-10A3-87AF-DFA0DCC9D959}"/>
                      </a:ext>
                    </a:extLst>
                  </p:cNvPr>
                  <p:cNvSpPr/>
                  <p:nvPr/>
                </p:nvSpPr>
                <p:spPr>
                  <a:xfrm>
                    <a:off x="5726265" y="927160"/>
                    <a:ext cx="881610" cy="882930"/>
                  </a:xfrm>
                  <a:custGeom>
                    <a:avLst/>
                    <a:gdLst>
                      <a:gd name="connsiteX0" fmla="*/ 523806 w 881610"/>
                      <a:gd name="connsiteY0" fmla="*/ 83125 h 882930"/>
                      <a:gd name="connsiteX1" fmla="*/ 798610 w 881610"/>
                      <a:gd name="connsiteY1" fmla="*/ 524590 h 882930"/>
                      <a:gd name="connsiteX2" fmla="*/ 357805 w 881610"/>
                      <a:gd name="connsiteY2" fmla="*/ 799806 h 882930"/>
                      <a:gd name="connsiteX3" fmla="*/ 83001 w 881610"/>
                      <a:gd name="connsiteY3" fmla="*/ 358341 h 882930"/>
                      <a:gd name="connsiteX4" fmla="*/ 523806 w 881610"/>
                      <a:gd name="connsiteY4" fmla="*/ 83125 h 88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0" h="882930">
                        <a:moveTo>
                          <a:pt x="523806" y="83125"/>
                        </a:moveTo>
                        <a:cubicBezTo>
                          <a:pt x="721416" y="129033"/>
                          <a:pt x="844450" y="326684"/>
                          <a:pt x="798610" y="524590"/>
                        </a:cubicBezTo>
                        <a:cubicBezTo>
                          <a:pt x="752770" y="722496"/>
                          <a:pt x="555415" y="845714"/>
                          <a:pt x="357805" y="799806"/>
                        </a:cubicBezTo>
                        <a:cubicBezTo>
                          <a:pt x="160195" y="753897"/>
                          <a:pt x="37161" y="556247"/>
                          <a:pt x="83001" y="358341"/>
                        </a:cubicBezTo>
                        <a:cubicBezTo>
                          <a:pt x="128840" y="160434"/>
                          <a:pt x="326196" y="37216"/>
                          <a:pt x="523806" y="83125"/>
                        </a:cubicBezTo>
                        <a:close/>
                      </a:path>
                    </a:pathLst>
                  </a:custGeom>
                  <a:solidFill>
                    <a:schemeClr val="tx2">
                      <a:lumMod val="40000"/>
                      <a:lumOff val="60000"/>
                    </a:schemeClr>
                  </a:solidFill>
                  <a:ln w="9525" cap="flat">
                    <a:noFill/>
                    <a:prstDash val="solid"/>
                    <a:miter/>
                  </a:ln>
                </p:spPr>
                <p:txBody>
                  <a:bodyPr rtlCol="0" anchor="ctr"/>
                  <a:lstStyle/>
                  <a:p>
                    <a:endParaRPr lang="en-US" dirty="0"/>
                  </a:p>
                </p:txBody>
              </p:sp>
              <p:sp>
                <p:nvSpPr>
                  <p:cNvPr id="78" name="Freeform 860">
                    <a:extLst>
                      <a:ext uri="{FF2B5EF4-FFF2-40B4-BE49-F238E27FC236}">
                        <a16:creationId xmlns:a16="http://schemas.microsoft.com/office/drawing/2014/main" id="{D314F819-5812-324A-5751-C539D6F36684}"/>
                      </a:ext>
                    </a:extLst>
                  </p:cNvPr>
                  <p:cNvSpPr/>
                  <p:nvPr/>
                </p:nvSpPr>
                <p:spPr>
                  <a:xfrm>
                    <a:off x="5764764" y="965626"/>
                    <a:ext cx="804856" cy="806060"/>
                  </a:xfrm>
                  <a:custGeom>
                    <a:avLst/>
                    <a:gdLst>
                      <a:gd name="connsiteX0" fmla="*/ 478300 w 804856"/>
                      <a:gd name="connsiteY0" fmla="*/ 75985 h 806060"/>
                      <a:gd name="connsiteX1" fmla="*/ 728984 w 804856"/>
                      <a:gd name="connsiteY1" fmla="*/ 479016 h 806060"/>
                      <a:gd name="connsiteX2" fmla="*/ 326556 w 804856"/>
                      <a:gd name="connsiteY2" fmla="*/ 730076 h 806060"/>
                      <a:gd name="connsiteX3" fmla="*/ 75872 w 804856"/>
                      <a:gd name="connsiteY3" fmla="*/ 327045 h 806060"/>
                      <a:gd name="connsiteX4" fmla="*/ 478300 w 804856"/>
                      <a:gd name="connsiteY4" fmla="*/ 75985 h 80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856" h="806060">
                        <a:moveTo>
                          <a:pt x="478300" y="75985"/>
                        </a:moveTo>
                        <a:cubicBezTo>
                          <a:pt x="658652" y="117951"/>
                          <a:pt x="770887" y="298394"/>
                          <a:pt x="728984" y="479016"/>
                        </a:cubicBezTo>
                        <a:cubicBezTo>
                          <a:pt x="687081" y="659638"/>
                          <a:pt x="506908" y="772041"/>
                          <a:pt x="326556" y="730076"/>
                        </a:cubicBezTo>
                        <a:cubicBezTo>
                          <a:pt x="146204" y="688110"/>
                          <a:pt x="33969" y="507667"/>
                          <a:pt x="75872" y="327045"/>
                        </a:cubicBezTo>
                        <a:cubicBezTo>
                          <a:pt x="117775" y="146423"/>
                          <a:pt x="297948" y="34020"/>
                          <a:pt x="478300" y="75985"/>
                        </a:cubicBezTo>
                        <a:close/>
                      </a:path>
                    </a:pathLst>
                  </a:custGeom>
                  <a:gradFill>
                    <a:gsLst>
                      <a:gs pos="99000">
                        <a:schemeClr val="accent2"/>
                      </a:gs>
                      <a:gs pos="0">
                        <a:schemeClr val="accent2">
                          <a:lumMod val="75000"/>
                        </a:schemeClr>
                      </a:gs>
                    </a:gsLst>
                    <a:lin ang="6000000" scaled="0"/>
                  </a:gradFill>
                  <a:ln w="25400" cap="flat">
                    <a:solidFill>
                      <a:srgbClr val="FFFFFF">
                        <a:alpha val="50000"/>
                      </a:srgbClr>
                    </a:solidFill>
                    <a:prstDash val="solid"/>
                    <a:miter/>
                  </a:ln>
                </p:spPr>
                <p:txBody>
                  <a:bodyPr rtlCol="0" anchor="ctr"/>
                  <a:lstStyle/>
                  <a:p>
                    <a:endParaRPr lang="en-US" dirty="0"/>
                  </a:p>
                </p:txBody>
              </p:sp>
              <p:sp>
                <p:nvSpPr>
                  <p:cNvPr id="79" name="Freeform 861">
                    <a:extLst>
                      <a:ext uri="{FF2B5EF4-FFF2-40B4-BE49-F238E27FC236}">
                        <a16:creationId xmlns:a16="http://schemas.microsoft.com/office/drawing/2014/main" id="{21CA2FA7-19AC-87E6-A8AF-9FA255DDC21A}"/>
                      </a:ext>
                    </a:extLst>
                  </p:cNvPr>
                  <p:cNvSpPr>
                    <a:spLocks noChangeAspect="1"/>
                  </p:cNvSpPr>
                  <p:nvPr/>
                </p:nvSpPr>
                <p:spPr>
                  <a:xfrm>
                    <a:off x="6127486" y="2091043"/>
                    <a:ext cx="79251" cy="79368"/>
                  </a:xfrm>
                  <a:custGeom>
                    <a:avLst/>
                    <a:gdLst>
                      <a:gd name="connsiteX0" fmla="*/ 116031 w 116031"/>
                      <a:gd name="connsiteY0" fmla="*/ 58103 h 116204"/>
                      <a:gd name="connsiteX1" fmla="*/ 58016 w 116031"/>
                      <a:gd name="connsiteY1" fmla="*/ 116205 h 116204"/>
                      <a:gd name="connsiteX2" fmla="*/ 0 w 116031"/>
                      <a:gd name="connsiteY2" fmla="*/ 58103 h 116204"/>
                      <a:gd name="connsiteX3" fmla="*/ 58016 w 116031"/>
                      <a:gd name="connsiteY3" fmla="*/ 0 h 116204"/>
                      <a:gd name="connsiteX4" fmla="*/ 116031 w 116031"/>
                      <a:gd name="connsiteY4" fmla="*/ 58103 h 11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31" h="116204">
                        <a:moveTo>
                          <a:pt x="116031" y="58103"/>
                        </a:moveTo>
                        <a:cubicBezTo>
                          <a:pt x="116031" y="90192"/>
                          <a:pt x="90057" y="116205"/>
                          <a:pt x="58016" y="116205"/>
                        </a:cubicBezTo>
                        <a:cubicBezTo>
                          <a:pt x="25974" y="116205"/>
                          <a:pt x="0" y="90192"/>
                          <a:pt x="0" y="58103"/>
                        </a:cubicBezTo>
                        <a:cubicBezTo>
                          <a:pt x="0" y="26014"/>
                          <a:pt x="25974" y="0"/>
                          <a:pt x="58016" y="0"/>
                        </a:cubicBezTo>
                        <a:cubicBezTo>
                          <a:pt x="90057" y="0"/>
                          <a:pt x="116031" y="26014"/>
                          <a:pt x="116031" y="58103"/>
                        </a:cubicBezTo>
                        <a:close/>
                      </a:path>
                    </a:pathLst>
                  </a:custGeom>
                  <a:solidFill>
                    <a:schemeClr val="accent2"/>
                  </a:solidFill>
                  <a:ln w="1996" cap="flat">
                    <a:noFill/>
                    <a:prstDash val="solid"/>
                    <a:miter/>
                  </a:ln>
                </p:spPr>
                <p:txBody>
                  <a:bodyPr rtlCol="0" anchor="ctr"/>
                  <a:lstStyle/>
                  <a:p>
                    <a:endParaRPr lang="en-US" dirty="0"/>
                  </a:p>
                </p:txBody>
              </p:sp>
            </p:grpSp>
            <p:grpSp>
              <p:nvGrpSpPr>
                <p:cNvPr id="54" name="Group 53">
                  <a:extLst>
                    <a:ext uri="{FF2B5EF4-FFF2-40B4-BE49-F238E27FC236}">
                      <a16:creationId xmlns:a16="http://schemas.microsoft.com/office/drawing/2014/main" id="{7B368EC8-350B-B09F-CEB5-81278A3D7CA6}"/>
                    </a:ext>
                  </a:extLst>
                </p:cNvPr>
                <p:cNvGrpSpPr/>
                <p:nvPr/>
              </p:nvGrpSpPr>
              <p:grpSpPr>
                <a:xfrm rot="5400000">
                  <a:off x="7777320" y="1754984"/>
                  <a:ext cx="881610" cy="1307152"/>
                  <a:chOff x="5726265" y="927160"/>
                  <a:chExt cx="881610" cy="1307152"/>
                </a:xfrm>
              </p:grpSpPr>
              <p:sp>
                <p:nvSpPr>
                  <p:cNvPr id="72" name="Freeform 853">
                    <a:extLst>
                      <a:ext uri="{FF2B5EF4-FFF2-40B4-BE49-F238E27FC236}">
                        <a16:creationId xmlns:a16="http://schemas.microsoft.com/office/drawing/2014/main" id="{A5452F0C-A9A4-1209-9E0F-A632F6047FEF}"/>
                      </a:ext>
                    </a:extLst>
                  </p:cNvPr>
                  <p:cNvSpPr/>
                  <p:nvPr/>
                </p:nvSpPr>
                <p:spPr>
                  <a:xfrm>
                    <a:off x="5730077" y="931333"/>
                    <a:ext cx="873575" cy="1302979"/>
                  </a:xfrm>
                  <a:custGeom>
                    <a:avLst/>
                    <a:gdLst>
                      <a:gd name="connsiteX0" fmla="*/ 873576 w 873575"/>
                      <a:gd name="connsiteY0" fmla="*/ 437395 h 1302979"/>
                      <a:gd name="connsiteX1" fmla="*/ 714746 w 873575"/>
                      <a:gd name="connsiteY1" fmla="*/ 774676 h 1302979"/>
                      <a:gd name="connsiteX2" fmla="*/ 706567 w 873575"/>
                      <a:gd name="connsiteY2" fmla="*/ 781343 h 1302979"/>
                      <a:gd name="connsiteX3" fmla="*/ 546976 w 873575"/>
                      <a:gd name="connsiteY3" fmla="*/ 1112146 h 1302979"/>
                      <a:gd name="connsiteX4" fmla="*/ 549829 w 873575"/>
                      <a:gd name="connsiteY4" fmla="*/ 1169296 h 1302979"/>
                      <a:gd name="connsiteX5" fmla="*/ 550971 w 873575"/>
                      <a:gd name="connsiteY5" fmla="*/ 1178821 h 1302979"/>
                      <a:gd name="connsiteX6" fmla="*/ 551541 w 873575"/>
                      <a:gd name="connsiteY6" fmla="*/ 1188346 h 1302979"/>
                      <a:gd name="connsiteX7" fmla="*/ 437079 w 873575"/>
                      <a:gd name="connsiteY7" fmla="*/ 1302980 h 1302979"/>
                      <a:gd name="connsiteX8" fmla="*/ 322617 w 873575"/>
                      <a:gd name="connsiteY8" fmla="*/ 1188346 h 1302979"/>
                      <a:gd name="connsiteX9" fmla="*/ 322617 w 873575"/>
                      <a:gd name="connsiteY9" fmla="*/ 1178821 h 1302979"/>
                      <a:gd name="connsiteX10" fmla="*/ 323758 w 873575"/>
                      <a:gd name="connsiteY10" fmla="*/ 1169868 h 1302979"/>
                      <a:gd name="connsiteX11" fmla="*/ 326612 w 873575"/>
                      <a:gd name="connsiteY11" fmla="*/ 1128815 h 1302979"/>
                      <a:gd name="connsiteX12" fmla="*/ 167116 w 873575"/>
                      <a:gd name="connsiteY12" fmla="*/ 781153 h 1302979"/>
                      <a:gd name="connsiteX13" fmla="*/ 158556 w 873575"/>
                      <a:gd name="connsiteY13" fmla="*/ 774295 h 1302979"/>
                      <a:gd name="connsiteX14" fmla="*/ 99975 w 873575"/>
                      <a:gd name="connsiteY14" fmla="*/ 158794 h 1302979"/>
                      <a:gd name="connsiteX15" fmla="*/ 714556 w 873575"/>
                      <a:gd name="connsiteY15" fmla="*/ 100124 h 1302979"/>
                      <a:gd name="connsiteX16" fmla="*/ 873100 w 873575"/>
                      <a:gd name="connsiteY16" fmla="*/ 437205 h 130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575" h="1302979">
                        <a:moveTo>
                          <a:pt x="873576" y="437395"/>
                        </a:moveTo>
                        <a:cubicBezTo>
                          <a:pt x="873738" y="567970"/>
                          <a:pt x="815452" y="691743"/>
                          <a:pt x="714746" y="774676"/>
                        </a:cubicBezTo>
                        <a:cubicBezTo>
                          <a:pt x="711988" y="776866"/>
                          <a:pt x="709230" y="779057"/>
                          <a:pt x="706567" y="781343"/>
                        </a:cubicBezTo>
                        <a:cubicBezTo>
                          <a:pt x="607361" y="862723"/>
                          <a:pt x="548982" y="983733"/>
                          <a:pt x="546976" y="1112146"/>
                        </a:cubicBezTo>
                        <a:cubicBezTo>
                          <a:pt x="546744" y="1131237"/>
                          <a:pt x="547696" y="1150324"/>
                          <a:pt x="549829" y="1169296"/>
                        </a:cubicBezTo>
                        <a:cubicBezTo>
                          <a:pt x="549829" y="1172535"/>
                          <a:pt x="550495" y="1175678"/>
                          <a:pt x="550971" y="1178821"/>
                        </a:cubicBezTo>
                        <a:cubicBezTo>
                          <a:pt x="551388" y="1181979"/>
                          <a:pt x="551578" y="1185162"/>
                          <a:pt x="551541" y="1188346"/>
                        </a:cubicBezTo>
                        <a:cubicBezTo>
                          <a:pt x="551541" y="1251657"/>
                          <a:pt x="500295" y="1302980"/>
                          <a:pt x="437079" y="1302980"/>
                        </a:cubicBezTo>
                        <a:cubicBezTo>
                          <a:pt x="373864" y="1302980"/>
                          <a:pt x="322617" y="1251657"/>
                          <a:pt x="322617" y="1188346"/>
                        </a:cubicBezTo>
                        <a:cubicBezTo>
                          <a:pt x="322445" y="1185174"/>
                          <a:pt x="322445" y="1181994"/>
                          <a:pt x="322617" y="1178821"/>
                        </a:cubicBezTo>
                        <a:cubicBezTo>
                          <a:pt x="323093" y="1175869"/>
                          <a:pt x="323378" y="1172916"/>
                          <a:pt x="323758" y="1169868"/>
                        </a:cubicBezTo>
                        <a:cubicBezTo>
                          <a:pt x="325375" y="1156438"/>
                          <a:pt x="326326" y="1142722"/>
                          <a:pt x="326612" y="1128815"/>
                        </a:cubicBezTo>
                        <a:cubicBezTo>
                          <a:pt x="329760" y="994509"/>
                          <a:pt x="270918" y="866247"/>
                          <a:pt x="167116" y="781153"/>
                        </a:cubicBezTo>
                        <a:lnTo>
                          <a:pt x="158556" y="774295"/>
                        </a:lnTo>
                        <a:cubicBezTo>
                          <a:pt x="-27332" y="620530"/>
                          <a:pt x="-53560" y="344961"/>
                          <a:pt x="99975" y="158794"/>
                        </a:cubicBezTo>
                        <a:cubicBezTo>
                          <a:pt x="253510" y="-27373"/>
                          <a:pt x="528667" y="-53640"/>
                          <a:pt x="714556" y="100124"/>
                        </a:cubicBezTo>
                        <a:cubicBezTo>
                          <a:pt x="814960" y="183178"/>
                          <a:pt x="873099" y="306786"/>
                          <a:pt x="873100" y="437205"/>
                        </a:cubicBezTo>
                        <a:close/>
                      </a:path>
                    </a:pathLst>
                  </a:custGeom>
                  <a:solidFill>
                    <a:schemeClr val="tx2">
                      <a:lumMod val="20000"/>
                      <a:lumOff val="80000"/>
                    </a:schemeClr>
                  </a:solidFill>
                  <a:ln w="4847" cap="flat">
                    <a:noFill/>
                    <a:prstDash val="solid"/>
                    <a:miter/>
                  </a:ln>
                  <a:effectLst>
                    <a:outerShdw blurRad="114300" dist="38100" dir="5400000" algn="ctr" rotWithShape="0">
                      <a:prstClr val="black">
                        <a:alpha val="10000"/>
                      </a:prstClr>
                    </a:outerShdw>
                  </a:effectLst>
                </p:spPr>
                <p:txBody>
                  <a:bodyPr rtlCol="0" anchor="ctr"/>
                  <a:lstStyle/>
                  <a:p>
                    <a:endParaRPr lang="en-US" dirty="0"/>
                  </a:p>
                </p:txBody>
              </p:sp>
              <p:sp>
                <p:nvSpPr>
                  <p:cNvPr id="73" name="Freeform 854">
                    <a:extLst>
                      <a:ext uri="{FF2B5EF4-FFF2-40B4-BE49-F238E27FC236}">
                        <a16:creationId xmlns:a16="http://schemas.microsoft.com/office/drawing/2014/main" id="{7FEEEDFE-CD97-635E-4BB6-25AF11F1BD77}"/>
                      </a:ext>
                    </a:extLst>
                  </p:cNvPr>
                  <p:cNvSpPr/>
                  <p:nvPr/>
                </p:nvSpPr>
                <p:spPr>
                  <a:xfrm>
                    <a:off x="5726265" y="927160"/>
                    <a:ext cx="881610" cy="882930"/>
                  </a:xfrm>
                  <a:custGeom>
                    <a:avLst/>
                    <a:gdLst>
                      <a:gd name="connsiteX0" fmla="*/ 523806 w 881610"/>
                      <a:gd name="connsiteY0" fmla="*/ 83125 h 882930"/>
                      <a:gd name="connsiteX1" fmla="*/ 798610 w 881610"/>
                      <a:gd name="connsiteY1" fmla="*/ 524590 h 882930"/>
                      <a:gd name="connsiteX2" fmla="*/ 357805 w 881610"/>
                      <a:gd name="connsiteY2" fmla="*/ 799806 h 882930"/>
                      <a:gd name="connsiteX3" fmla="*/ 83001 w 881610"/>
                      <a:gd name="connsiteY3" fmla="*/ 358341 h 882930"/>
                      <a:gd name="connsiteX4" fmla="*/ 523806 w 881610"/>
                      <a:gd name="connsiteY4" fmla="*/ 83125 h 88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0" h="882930">
                        <a:moveTo>
                          <a:pt x="523806" y="83125"/>
                        </a:moveTo>
                        <a:cubicBezTo>
                          <a:pt x="721416" y="129033"/>
                          <a:pt x="844450" y="326684"/>
                          <a:pt x="798610" y="524590"/>
                        </a:cubicBezTo>
                        <a:cubicBezTo>
                          <a:pt x="752770" y="722496"/>
                          <a:pt x="555415" y="845714"/>
                          <a:pt x="357805" y="799806"/>
                        </a:cubicBezTo>
                        <a:cubicBezTo>
                          <a:pt x="160195" y="753897"/>
                          <a:pt x="37161" y="556247"/>
                          <a:pt x="83001" y="358341"/>
                        </a:cubicBezTo>
                        <a:cubicBezTo>
                          <a:pt x="128840" y="160434"/>
                          <a:pt x="326196" y="37216"/>
                          <a:pt x="523806" y="83125"/>
                        </a:cubicBezTo>
                        <a:close/>
                      </a:path>
                    </a:pathLst>
                  </a:custGeom>
                  <a:solidFill>
                    <a:schemeClr val="tx2">
                      <a:lumMod val="40000"/>
                      <a:lumOff val="60000"/>
                    </a:schemeClr>
                  </a:solidFill>
                  <a:ln w="9525" cap="flat">
                    <a:noFill/>
                    <a:prstDash val="solid"/>
                    <a:miter/>
                  </a:ln>
                </p:spPr>
                <p:txBody>
                  <a:bodyPr rtlCol="0" anchor="ctr"/>
                  <a:lstStyle/>
                  <a:p>
                    <a:endParaRPr lang="en-US" dirty="0"/>
                  </a:p>
                </p:txBody>
              </p:sp>
              <p:sp>
                <p:nvSpPr>
                  <p:cNvPr id="74" name="Freeform 855">
                    <a:extLst>
                      <a:ext uri="{FF2B5EF4-FFF2-40B4-BE49-F238E27FC236}">
                        <a16:creationId xmlns:a16="http://schemas.microsoft.com/office/drawing/2014/main" id="{B870A421-E775-B0C0-E0AA-B38823C06FB9}"/>
                      </a:ext>
                    </a:extLst>
                  </p:cNvPr>
                  <p:cNvSpPr/>
                  <p:nvPr/>
                </p:nvSpPr>
                <p:spPr>
                  <a:xfrm>
                    <a:off x="5764764" y="965626"/>
                    <a:ext cx="804856" cy="806060"/>
                  </a:xfrm>
                  <a:custGeom>
                    <a:avLst/>
                    <a:gdLst>
                      <a:gd name="connsiteX0" fmla="*/ 478300 w 804856"/>
                      <a:gd name="connsiteY0" fmla="*/ 75985 h 806060"/>
                      <a:gd name="connsiteX1" fmla="*/ 728984 w 804856"/>
                      <a:gd name="connsiteY1" fmla="*/ 479016 h 806060"/>
                      <a:gd name="connsiteX2" fmla="*/ 326556 w 804856"/>
                      <a:gd name="connsiteY2" fmla="*/ 730076 h 806060"/>
                      <a:gd name="connsiteX3" fmla="*/ 75872 w 804856"/>
                      <a:gd name="connsiteY3" fmla="*/ 327045 h 806060"/>
                      <a:gd name="connsiteX4" fmla="*/ 478300 w 804856"/>
                      <a:gd name="connsiteY4" fmla="*/ 75985 h 80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856" h="806060">
                        <a:moveTo>
                          <a:pt x="478300" y="75985"/>
                        </a:moveTo>
                        <a:cubicBezTo>
                          <a:pt x="658652" y="117951"/>
                          <a:pt x="770887" y="298394"/>
                          <a:pt x="728984" y="479016"/>
                        </a:cubicBezTo>
                        <a:cubicBezTo>
                          <a:pt x="687081" y="659638"/>
                          <a:pt x="506908" y="772041"/>
                          <a:pt x="326556" y="730076"/>
                        </a:cubicBezTo>
                        <a:cubicBezTo>
                          <a:pt x="146204" y="688110"/>
                          <a:pt x="33969" y="507667"/>
                          <a:pt x="75872" y="327045"/>
                        </a:cubicBezTo>
                        <a:cubicBezTo>
                          <a:pt x="117775" y="146423"/>
                          <a:pt x="297948" y="34020"/>
                          <a:pt x="478300" y="75985"/>
                        </a:cubicBezTo>
                        <a:close/>
                      </a:path>
                    </a:pathLst>
                  </a:custGeom>
                  <a:gradFill>
                    <a:gsLst>
                      <a:gs pos="99000">
                        <a:schemeClr val="accent1"/>
                      </a:gs>
                      <a:gs pos="0">
                        <a:schemeClr val="accent1">
                          <a:lumMod val="75000"/>
                        </a:schemeClr>
                      </a:gs>
                    </a:gsLst>
                    <a:lin ang="0" scaled="0"/>
                  </a:gradFill>
                  <a:ln w="25400" cap="flat">
                    <a:solidFill>
                      <a:srgbClr val="FFFFFF">
                        <a:alpha val="50000"/>
                      </a:srgbClr>
                    </a:solidFill>
                    <a:prstDash val="solid"/>
                    <a:miter/>
                  </a:ln>
                </p:spPr>
                <p:txBody>
                  <a:bodyPr rtlCol="0" anchor="ctr"/>
                  <a:lstStyle/>
                  <a:p>
                    <a:endParaRPr lang="en-US" dirty="0"/>
                  </a:p>
                </p:txBody>
              </p:sp>
              <p:sp>
                <p:nvSpPr>
                  <p:cNvPr id="75" name="Freeform 856">
                    <a:extLst>
                      <a:ext uri="{FF2B5EF4-FFF2-40B4-BE49-F238E27FC236}">
                        <a16:creationId xmlns:a16="http://schemas.microsoft.com/office/drawing/2014/main" id="{11BD75F0-AF89-92AE-6D22-E4AAB60812FC}"/>
                      </a:ext>
                    </a:extLst>
                  </p:cNvPr>
                  <p:cNvSpPr>
                    <a:spLocks noChangeAspect="1"/>
                  </p:cNvSpPr>
                  <p:nvPr/>
                </p:nvSpPr>
                <p:spPr>
                  <a:xfrm>
                    <a:off x="6126723" y="2091475"/>
                    <a:ext cx="79251" cy="79368"/>
                  </a:xfrm>
                  <a:custGeom>
                    <a:avLst/>
                    <a:gdLst>
                      <a:gd name="connsiteX0" fmla="*/ 116031 w 116031"/>
                      <a:gd name="connsiteY0" fmla="*/ 58103 h 116204"/>
                      <a:gd name="connsiteX1" fmla="*/ 58016 w 116031"/>
                      <a:gd name="connsiteY1" fmla="*/ 116205 h 116204"/>
                      <a:gd name="connsiteX2" fmla="*/ 0 w 116031"/>
                      <a:gd name="connsiteY2" fmla="*/ 58103 h 116204"/>
                      <a:gd name="connsiteX3" fmla="*/ 58016 w 116031"/>
                      <a:gd name="connsiteY3" fmla="*/ 0 h 116204"/>
                      <a:gd name="connsiteX4" fmla="*/ 116031 w 116031"/>
                      <a:gd name="connsiteY4" fmla="*/ 58103 h 11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31" h="116204">
                        <a:moveTo>
                          <a:pt x="116031" y="58103"/>
                        </a:moveTo>
                        <a:cubicBezTo>
                          <a:pt x="116031" y="90192"/>
                          <a:pt x="90057" y="116205"/>
                          <a:pt x="58016" y="116205"/>
                        </a:cubicBezTo>
                        <a:cubicBezTo>
                          <a:pt x="25974" y="116205"/>
                          <a:pt x="0" y="90192"/>
                          <a:pt x="0" y="58103"/>
                        </a:cubicBezTo>
                        <a:cubicBezTo>
                          <a:pt x="0" y="26014"/>
                          <a:pt x="25974" y="0"/>
                          <a:pt x="58016" y="0"/>
                        </a:cubicBezTo>
                        <a:cubicBezTo>
                          <a:pt x="90057" y="0"/>
                          <a:pt x="116031" y="26014"/>
                          <a:pt x="116031" y="58103"/>
                        </a:cubicBezTo>
                        <a:close/>
                      </a:path>
                    </a:pathLst>
                  </a:custGeom>
                  <a:solidFill>
                    <a:schemeClr val="accent1"/>
                  </a:solidFill>
                  <a:ln w="1996" cap="flat">
                    <a:noFill/>
                    <a:prstDash val="solid"/>
                    <a:miter/>
                  </a:ln>
                </p:spPr>
                <p:txBody>
                  <a:bodyPr rtlCol="0" anchor="ctr"/>
                  <a:lstStyle/>
                  <a:p>
                    <a:endParaRPr lang="en-US" dirty="0"/>
                  </a:p>
                </p:txBody>
              </p:sp>
            </p:grpSp>
            <p:sp>
              <p:nvSpPr>
                <p:cNvPr id="55" name="Freeform 759">
                  <a:extLst>
                    <a:ext uri="{FF2B5EF4-FFF2-40B4-BE49-F238E27FC236}">
                      <a16:creationId xmlns:a16="http://schemas.microsoft.com/office/drawing/2014/main" id="{75B8CAE2-E2A4-F46D-E7E1-A3227CC6D5E5}"/>
                    </a:ext>
                  </a:extLst>
                </p:cNvPr>
                <p:cNvSpPr/>
                <p:nvPr/>
              </p:nvSpPr>
              <p:spPr>
                <a:xfrm rot="5400000" flipH="1">
                  <a:off x="6966762" y="3038355"/>
                  <a:ext cx="1057804" cy="443483"/>
                </a:xfrm>
                <a:custGeom>
                  <a:avLst/>
                  <a:gdLst>
                    <a:gd name="connsiteX0" fmla="*/ 608689 w 656813"/>
                    <a:gd name="connsiteY0" fmla="*/ 275368 h 275368"/>
                    <a:gd name="connsiteX1" fmla="*/ 656813 w 656813"/>
                    <a:gd name="connsiteY1" fmla="*/ 211932 h 275368"/>
                    <a:gd name="connsiteX2" fmla="*/ 0 w 656813"/>
                    <a:gd name="connsiteY2" fmla="*/ 0 h 275368"/>
                    <a:gd name="connsiteX3" fmla="*/ 0 w 656813"/>
                    <a:gd name="connsiteY3" fmla="*/ 79725 h 275368"/>
                    <a:gd name="connsiteX4" fmla="*/ 608689 w 656813"/>
                    <a:gd name="connsiteY4" fmla="*/ 275368 h 27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13" h="275368">
                      <a:moveTo>
                        <a:pt x="608689" y="275368"/>
                      </a:moveTo>
                      <a:lnTo>
                        <a:pt x="656813" y="211932"/>
                      </a:lnTo>
                      <a:cubicBezTo>
                        <a:pt x="465533" y="73957"/>
                        <a:pt x="235729" y="-193"/>
                        <a:pt x="0" y="0"/>
                      </a:cubicBezTo>
                      <a:lnTo>
                        <a:pt x="0" y="79725"/>
                      </a:lnTo>
                      <a:cubicBezTo>
                        <a:pt x="218340" y="79540"/>
                        <a:pt x="431234" y="147969"/>
                        <a:pt x="608689" y="275368"/>
                      </a:cubicBezTo>
                      <a:close/>
                    </a:path>
                  </a:pathLst>
                </a:custGeom>
                <a:solidFill>
                  <a:schemeClr val="accent1"/>
                </a:solidFill>
                <a:ln w="9504" cap="flat">
                  <a:noFill/>
                  <a:prstDash val="solid"/>
                  <a:miter/>
                </a:ln>
              </p:spPr>
              <p:txBody>
                <a:bodyPr rtlCol="0" anchor="ctr"/>
                <a:lstStyle/>
                <a:p>
                  <a:endParaRPr lang="en-US" dirty="0"/>
                </a:p>
              </p:txBody>
            </p:sp>
            <p:sp>
              <p:nvSpPr>
                <p:cNvPr id="56" name="Freeform 760">
                  <a:extLst>
                    <a:ext uri="{FF2B5EF4-FFF2-40B4-BE49-F238E27FC236}">
                      <a16:creationId xmlns:a16="http://schemas.microsoft.com/office/drawing/2014/main" id="{3210306F-34F0-8562-E103-A2113EEB5282}"/>
                    </a:ext>
                  </a:extLst>
                </p:cNvPr>
                <p:cNvSpPr/>
                <p:nvPr/>
              </p:nvSpPr>
              <p:spPr>
                <a:xfrm rot="5400000" flipH="1">
                  <a:off x="6966686" y="4096390"/>
                  <a:ext cx="1058110" cy="443330"/>
                </a:xfrm>
                <a:custGeom>
                  <a:avLst/>
                  <a:gdLst>
                    <a:gd name="connsiteX0" fmla="*/ 657004 w 657003"/>
                    <a:gd name="connsiteY0" fmla="*/ 79725 h 275273"/>
                    <a:gd name="connsiteX1" fmla="*/ 657004 w 657003"/>
                    <a:gd name="connsiteY1" fmla="*/ 79725 h 275273"/>
                    <a:gd name="connsiteX2" fmla="*/ 657004 w 657003"/>
                    <a:gd name="connsiteY2" fmla="*/ 1 h 275273"/>
                    <a:gd name="connsiteX3" fmla="*/ 657004 w 657003"/>
                    <a:gd name="connsiteY3" fmla="*/ 1 h 275273"/>
                    <a:gd name="connsiteX4" fmla="*/ 0 w 657003"/>
                    <a:gd name="connsiteY4" fmla="*/ 211837 h 275273"/>
                    <a:gd name="connsiteX5" fmla="*/ 48315 w 657003"/>
                    <a:gd name="connsiteY5" fmla="*/ 275273 h 275273"/>
                    <a:gd name="connsiteX6" fmla="*/ 657004 w 657003"/>
                    <a:gd name="connsiteY6" fmla="*/ 79725 h 2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003" h="275273">
                      <a:moveTo>
                        <a:pt x="657004" y="79725"/>
                      </a:moveTo>
                      <a:lnTo>
                        <a:pt x="657004" y="79725"/>
                      </a:lnTo>
                      <a:lnTo>
                        <a:pt x="657004" y="1"/>
                      </a:lnTo>
                      <a:lnTo>
                        <a:pt x="657004" y="1"/>
                      </a:lnTo>
                      <a:cubicBezTo>
                        <a:pt x="421220" y="-260"/>
                        <a:pt x="191344" y="73858"/>
                        <a:pt x="0" y="211837"/>
                      </a:cubicBezTo>
                      <a:lnTo>
                        <a:pt x="48315" y="275273"/>
                      </a:lnTo>
                      <a:cubicBezTo>
                        <a:pt x="225769" y="147884"/>
                        <a:pt x="438670" y="79487"/>
                        <a:pt x="657004" y="79725"/>
                      </a:cubicBezTo>
                      <a:close/>
                    </a:path>
                  </a:pathLst>
                </a:custGeom>
                <a:solidFill>
                  <a:schemeClr val="accent2"/>
                </a:solidFill>
                <a:ln w="9504" cap="flat">
                  <a:noFill/>
                  <a:prstDash val="solid"/>
                  <a:miter/>
                </a:ln>
              </p:spPr>
              <p:txBody>
                <a:bodyPr rtlCol="0" anchor="ctr"/>
                <a:lstStyle/>
                <a:p>
                  <a:endParaRPr lang="en-US" dirty="0"/>
                </a:p>
              </p:txBody>
            </p:sp>
            <p:grpSp>
              <p:nvGrpSpPr>
                <p:cNvPr id="57" name="Group 56">
                  <a:extLst>
                    <a:ext uri="{FF2B5EF4-FFF2-40B4-BE49-F238E27FC236}">
                      <a16:creationId xmlns:a16="http://schemas.microsoft.com/office/drawing/2014/main" id="{8291E2E2-BEC0-8D5C-6447-ACC7A7F8F0F9}"/>
                    </a:ext>
                  </a:extLst>
                </p:cNvPr>
                <p:cNvGrpSpPr/>
                <p:nvPr/>
              </p:nvGrpSpPr>
              <p:grpSpPr>
                <a:xfrm rot="5400000" flipH="1">
                  <a:off x="7041892" y="2349780"/>
                  <a:ext cx="721039" cy="683985"/>
                  <a:chOff x="6634729" y="2648698"/>
                  <a:chExt cx="447709" cy="424701"/>
                </a:xfrm>
              </p:grpSpPr>
              <p:sp>
                <p:nvSpPr>
                  <p:cNvPr id="68" name="Freeform 778">
                    <a:extLst>
                      <a:ext uri="{FF2B5EF4-FFF2-40B4-BE49-F238E27FC236}">
                        <a16:creationId xmlns:a16="http://schemas.microsoft.com/office/drawing/2014/main" id="{6294ED6B-5F1F-16E8-5019-E892B07DA8DE}"/>
                      </a:ext>
                    </a:extLst>
                  </p:cNvPr>
                  <p:cNvSpPr/>
                  <p:nvPr/>
                </p:nvSpPr>
                <p:spPr>
                  <a:xfrm>
                    <a:off x="6850084" y="2725755"/>
                    <a:ext cx="155025" cy="153447"/>
                  </a:xfrm>
                  <a:custGeom>
                    <a:avLst/>
                    <a:gdLst>
                      <a:gd name="connsiteX0" fmla="*/ 0 w 155025"/>
                      <a:gd name="connsiteY0" fmla="*/ 153448 h 153447"/>
                      <a:gd name="connsiteX1" fmla="*/ 155026 w 155025"/>
                      <a:gd name="connsiteY1" fmla="*/ 0 h 153447"/>
                    </a:gdLst>
                    <a:ahLst/>
                    <a:cxnLst>
                      <a:cxn ang="0">
                        <a:pos x="connsiteX0" y="connsiteY0"/>
                      </a:cxn>
                      <a:cxn ang="0">
                        <a:pos x="connsiteX1" y="connsiteY1"/>
                      </a:cxn>
                    </a:cxnLst>
                    <a:rect l="l" t="t" r="r" b="b"/>
                    <a:pathLst>
                      <a:path w="155025" h="153447">
                        <a:moveTo>
                          <a:pt x="0" y="153448"/>
                        </a:moveTo>
                        <a:lnTo>
                          <a:pt x="155026" y="0"/>
                        </a:lnTo>
                      </a:path>
                    </a:pathLst>
                  </a:custGeom>
                  <a:ln w="18627" cap="flat">
                    <a:solidFill>
                      <a:schemeClr val="accent1"/>
                    </a:solidFill>
                    <a:prstDash val="solid"/>
                    <a:miter/>
                  </a:ln>
                </p:spPr>
                <p:txBody>
                  <a:bodyPr rtlCol="0" anchor="ctr"/>
                  <a:lstStyle/>
                  <a:p>
                    <a:endParaRPr lang="en-US" dirty="0"/>
                  </a:p>
                </p:txBody>
              </p:sp>
              <p:sp>
                <p:nvSpPr>
                  <p:cNvPr id="69" name="Freeform 779">
                    <a:extLst>
                      <a:ext uri="{FF2B5EF4-FFF2-40B4-BE49-F238E27FC236}">
                        <a16:creationId xmlns:a16="http://schemas.microsoft.com/office/drawing/2014/main" id="{8AF991C2-0AC4-4E76-91BE-7CC3E1BB9396}"/>
                      </a:ext>
                    </a:extLst>
                  </p:cNvPr>
                  <p:cNvSpPr/>
                  <p:nvPr/>
                </p:nvSpPr>
                <p:spPr>
                  <a:xfrm>
                    <a:off x="6987331" y="2648698"/>
                    <a:ext cx="95107" cy="95250"/>
                  </a:xfrm>
                  <a:custGeom>
                    <a:avLst/>
                    <a:gdLst>
                      <a:gd name="connsiteX0" fmla="*/ 13971 w 95107"/>
                      <a:gd name="connsiteY0" fmla="*/ 13906 h 95250"/>
                      <a:gd name="connsiteX1" fmla="*/ 81222 w 95107"/>
                      <a:gd name="connsiteY1" fmla="*/ 13992 h 95250"/>
                      <a:gd name="connsiteX2" fmla="*/ 81137 w 95107"/>
                      <a:gd name="connsiteY2" fmla="*/ 81344 h 95250"/>
                      <a:gd name="connsiteX3" fmla="*/ 13971 w 95107"/>
                      <a:gd name="connsiteY3" fmla="*/ 81344 h 95250"/>
                      <a:gd name="connsiteX4" fmla="*/ 13886 w 95107"/>
                      <a:gd name="connsiteY4" fmla="*/ 13992 h 95250"/>
                      <a:gd name="connsiteX5" fmla="*/ 13971 w 95107"/>
                      <a:gd name="connsiteY5" fmla="*/ 13906 h 95250"/>
                      <a:gd name="connsiteX6" fmla="*/ 73032 w 95107"/>
                      <a:gd name="connsiteY6" fmla="*/ 73723 h 95250"/>
                      <a:gd name="connsiteX7" fmla="*/ 72998 w 95107"/>
                      <a:gd name="connsiteY7" fmla="*/ 22132 h 95250"/>
                      <a:gd name="connsiteX8" fmla="*/ 21484 w 95107"/>
                      <a:gd name="connsiteY8" fmla="*/ 22166 h 95250"/>
                      <a:gd name="connsiteX9" fmla="*/ 21484 w 95107"/>
                      <a:gd name="connsiteY9" fmla="*/ 73723 h 95250"/>
                      <a:gd name="connsiteX10" fmla="*/ 72863 w 95107"/>
                      <a:gd name="connsiteY10" fmla="*/ 73892 h 95250"/>
                      <a:gd name="connsiteX11" fmla="*/ 73032 w 95107"/>
                      <a:gd name="connsiteY11" fmla="*/ 7372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107" h="95250">
                        <a:moveTo>
                          <a:pt x="13971" y="13906"/>
                        </a:moveTo>
                        <a:cubicBezTo>
                          <a:pt x="32565" y="-4669"/>
                          <a:pt x="62674" y="-4631"/>
                          <a:pt x="81222" y="13992"/>
                        </a:cubicBezTo>
                        <a:cubicBezTo>
                          <a:pt x="99770" y="32614"/>
                          <a:pt x="99731" y="62768"/>
                          <a:pt x="81137" y="81344"/>
                        </a:cubicBezTo>
                        <a:cubicBezTo>
                          <a:pt x="62576" y="99886"/>
                          <a:pt x="32532" y="99886"/>
                          <a:pt x="13971" y="81344"/>
                        </a:cubicBezTo>
                        <a:cubicBezTo>
                          <a:pt x="-4624" y="62768"/>
                          <a:pt x="-4662" y="32614"/>
                          <a:pt x="13886" y="13992"/>
                        </a:cubicBezTo>
                        <a:cubicBezTo>
                          <a:pt x="13914" y="13963"/>
                          <a:pt x="13942" y="13935"/>
                          <a:pt x="13971" y="13906"/>
                        </a:cubicBezTo>
                        <a:close/>
                        <a:moveTo>
                          <a:pt x="73032" y="73723"/>
                        </a:moveTo>
                        <a:cubicBezTo>
                          <a:pt x="87248" y="59468"/>
                          <a:pt x="87233" y="36369"/>
                          <a:pt x="72998" y="22132"/>
                        </a:cubicBezTo>
                        <a:cubicBezTo>
                          <a:pt x="58764" y="7895"/>
                          <a:pt x="35700" y="7910"/>
                          <a:pt x="21484" y="22166"/>
                        </a:cubicBezTo>
                        <a:cubicBezTo>
                          <a:pt x="7281" y="36409"/>
                          <a:pt x="7281" y="59481"/>
                          <a:pt x="21484" y="73723"/>
                        </a:cubicBezTo>
                        <a:cubicBezTo>
                          <a:pt x="35626" y="87979"/>
                          <a:pt x="58629" y="88055"/>
                          <a:pt x="72863" y="73892"/>
                        </a:cubicBezTo>
                        <a:cubicBezTo>
                          <a:pt x="72920" y="73836"/>
                          <a:pt x="72976" y="73780"/>
                          <a:pt x="73032" y="73723"/>
                        </a:cubicBezTo>
                        <a:close/>
                      </a:path>
                    </a:pathLst>
                  </a:custGeom>
                  <a:solidFill>
                    <a:schemeClr val="accent1"/>
                  </a:solidFill>
                  <a:ln w="4657" cap="flat">
                    <a:noFill/>
                    <a:prstDash val="solid"/>
                    <a:miter/>
                  </a:ln>
                </p:spPr>
                <p:txBody>
                  <a:bodyPr rtlCol="0" anchor="ctr"/>
                  <a:lstStyle/>
                  <a:p>
                    <a:endParaRPr lang="en-US" dirty="0"/>
                  </a:p>
                </p:txBody>
              </p:sp>
              <p:sp>
                <p:nvSpPr>
                  <p:cNvPr id="70" name="Freeform 780">
                    <a:extLst>
                      <a:ext uri="{FF2B5EF4-FFF2-40B4-BE49-F238E27FC236}">
                        <a16:creationId xmlns:a16="http://schemas.microsoft.com/office/drawing/2014/main" id="{B4AE306F-ADEF-0DCD-918D-441C27082F3B}"/>
                      </a:ext>
                    </a:extLst>
                  </p:cNvPr>
                  <p:cNvSpPr/>
                  <p:nvPr/>
                </p:nvSpPr>
                <p:spPr>
                  <a:xfrm>
                    <a:off x="6634729" y="2734215"/>
                    <a:ext cx="338678" cy="339184"/>
                  </a:xfrm>
                  <a:custGeom>
                    <a:avLst/>
                    <a:gdLst>
                      <a:gd name="connsiteX0" fmla="*/ 254008 w 338677"/>
                      <a:gd name="connsiteY0" fmla="*/ 84796 h 339184"/>
                      <a:gd name="connsiteX1" fmla="*/ 254008 w 338677"/>
                      <a:gd name="connsiteY1" fmla="*/ 254388 h 339184"/>
                      <a:gd name="connsiteX2" fmla="*/ 84669 w 338677"/>
                      <a:gd name="connsiteY2" fmla="*/ 254388 h 339184"/>
                      <a:gd name="connsiteX3" fmla="*/ 84669 w 338677"/>
                      <a:gd name="connsiteY3" fmla="*/ 84796 h 339184"/>
                      <a:gd name="connsiteX4" fmla="*/ 254008 w 338677"/>
                      <a:gd name="connsiteY4" fmla="*/ 84796 h 33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77" h="339184">
                        <a:moveTo>
                          <a:pt x="254008" y="84796"/>
                        </a:moveTo>
                        <a:cubicBezTo>
                          <a:pt x="300770" y="131628"/>
                          <a:pt x="300769" y="207557"/>
                          <a:pt x="254008" y="254388"/>
                        </a:cubicBezTo>
                        <a:cubicBezTo>
                          <a:pt x="207246" y="301220"/>
                          <a:pt x="131431" y="301220"/>
                          <a:pt x="84669" y="254388"/>
                        </a:cubicBezTo>
                        <a:cubicBezTo>
                          <a:pt x="37908" y="207557"/>
                          <a:pt x="37908" y="131628"/>
                          <a:pt x="84669" y="84796"/>
                        </a:cubicBezTo>
                        <a:cubicBezTo>
                          <a:pt x="131431" y="37965"/>
                          <a:pt x="207246" y="37965"/>
                          <a:pt x="254008" y="84796"/>
                        </a:cubicBezTo>
                        <a:close/>
                      </a:path>
                    </a:pathLst>
                  </a:custGeom>
                  <a:solidFill>
                    <a:srgbClr val="FFFFFF"/>
                  </a:solidFill>
                  <a:ln w="3136" cap="flat">
                    <a:solidFill>
                      <a:srgbClr val="FFFFFF"/>
                    </a:solidFill>
                    <a:prstDash val="solid"/>
                    <a:miter/>
                  </a:ln>
                </p:spPr>
                <p:txBody>
                  <a:bodyPr rtlCol="0" anchor="ctr"/>
                  <a:lstStyle/>
                  <a:p>
                    <a:endParaRPr lang="en-US" dirty="0"/>
                  </a:p>
                </p:txBody>
              </p:sp>
              <p:sp>
                <p:nvSpPr>
                  <p:cNvPr id="71" name="Freeform 781">
                    <a:extLst>
                      <a:ext uri="{FF2B5EF4-FFF2-40B4-BE49-F238E27FC236}">
                        <a16:creationId xmlns:a16="http://schemas.microsoft.com/office/drawing/2014/main" id="{DCCE65BD-D4A8-65DF-9DD1-A5589C22F89B}"/>
                      </a:ext>
                    </a:extLst>
                  </p:cNvPr>
                  <p:cNvSpPr/>
                  <p:nvPr/>
                </p:nvSpPr>
                <p:spPr>
                  <a:xfrm>
                    <a:off x="6685696" y="2785266"/>
                    <a:ext cx="236724" cy="237078"/>
                  </a:xfrm>
                  <a:custGeom>
                    <a:avLst/>
                    <a:gdLst>
                      <a:gd name="connsiteX0" fmla="*/ 177543 w 236724"/>
                      <a:gd name="connsiteY0" fmla="*/ 59270 h 237078"/>
                      <a:gd name="connsiteX1" fmla="*/ 177544 w 236724"/>
                      <a:gd name="connsiteY1" fmla="*/ 177809 h 237078"/>
                      <a:gd name="connsiteX2" fmla="*/ 59181 w 236724"/>
                      <a:gd name="connsiteY2" fmla="*/ 177809 h 237078"/>
                      <a:gd name="connsiteX3" fmla="*/ 59181 w 236724"/>
                      <a:gd name="connsiteY3" fmla="*/ 59270 h 237078"/>
                      <a:gd name="connsiteX4" fmla="*/ 177543 w 236724"/>
                      <a:gd name="connsiteY4" fmla="*/ 59270 h 23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24" h="237078">
                        <a:moveTo>
                          <a:pt x="177543" y="59270"/>
                        </a:moveTo>
                        <a:cubicBezTo>
                          <a:pt x="210228" y="92003"/>
                          <a:pt x="210228" y="145075"/>
                          <a:pt x="177544" y="177809"/>
                        </a:cubicBezTo>
                        <a:cubicBezTo>
                          <a:pt x="144859" y="210543"/>
                          <a:pt x="91866" y="210543"/>
                          <a:pt x="59181" y="177809"/>
                        </a:cubicBezTo>
                        <a:cubicBezTo>
                          <a:pt x="26497" y="145075"/>
                          <a:pt x="26496" y="92003"/>
                          <a:pt x="59181" y="59270"/>
                        </a:cubicBezTo>
                        <a:cubicBezTo>
                          <a:pt x="91866" y="26536"/>
                          <a:pt x="144859" y="26536"/>
                          <a:pt x="177543" y="59270"/>
                        </a:cubicBezTo>
                        <a:close/>
                      </a:path>
                    </a:pathLst>
                  </a:custGeom>
                  <a:gradFill>
                    <a:gsLst>
                      <a:gs pos="99000">
                        <a:schemeClr val="accent1"/>
                      </a:gs>
                      <a:gs pos="0">
                        <a:schemeClr val="accent1">
                          <a:lumMod val="75000"/>
                        </a:schemeClr>
                      </a:gs>
                    </a:gsLst>
                    <a:lin ang="0" scaled="0"/>
                  </a:gradFill>
                  <a:ln w="9504" cap="flat">
                    <a:noFill/>
                    <a:prstDash val="solid"/>
                    <a:miter/>
                  </a:ln>
                  <a:effectLst>
                    <a:outerShdw blurRad="127000" sx="101000" sy="101000" algn="ctr" rotWithShape="0">
                      <a:prstClr val="black">
                        <a:alpha val="15000"/>
                      </a:prstClr>
                    </a:outerShdw>
                  </a:effectLst>
                </p:spPr>
                <p:txBody>
                  <a:bodyPr rtlCol="0" anchor="ctr"/>
                  <a:lstStyle/>
                  <a:p>
                    <a:endParaRPr lang="en-US" dirty="0"/>
                  </a:p>
                </p:txBody>
              </p:sp>
            </p:grpSp>
            <p:grpSp>
              <p:nvGrpSpPr>
                <p:cNvPr id="58" name="Group 57">
                  <a:extLst>
                    <a:ext uri="{FF2B5EF4-FFF2-40B4-BE49-F238E27FC236}">
                      <a16:creationId xmlns:a16="http://schemas.microsoft.com/office/drawing/2014/main" id="{D2ADEF91-CB2F-A17F-165A-3960E7E469AB}"/>
                    </a:ext>
                  </a:extLst>
                </p:cNvPr>
                <p:cNvGrpSpPr/>
                <p:nvPr/>
              </p:nvGrpSpPr>
              <p:grpSpPr>
                <a:xfrm rot="5400000" flipH="1">
                  <a:off x="7653679" y="3409027"/>
                  <a:ext cx="385931" cy="770843"/>
                  <a:chOff x="6054084" y="2345897"/>
                  <a:chExt cx="239633" cy="478633"/>
                </a:xfrm>
              </p:grpSpPr>
              <p:sp>
                <p:nvSpPr>
                  <p:cNvPr id="64" name="Freeform 774">
                    <a:extLst>
                      <a:ext uri="{FF2B5EF4-FFF2-40B4-BE49-F238E27FC236}">
                        <a16:creationId xmlns:a16="http://schemas.microsoft.com/office/drawing/2014/main" id="{B68BBB9E-1DF2-A1FD-CC46-651FD4D909B4}"/>
                      </a:ext>
                    </a:extLst>
                  </p:cNvPr>
                  <p:cNvSpPr/>
                  <p:nvPr/>
                </p:nvSpPr>
                <p:spPr>
                  <a:xfrm>
                    <a:off x="6175573" y="2435242"/>
                    <a:ext cx="9510" cy="218313"/>
                  </a:xfrm>
                  <a:custGeom>
                    <a:avLst/>
                    <a:gdLst>
                      <a:gd name="connsiteX0" fmla="*/ 0 w 9510"/>
                      <a:gd name="connsiteY0" fmla="*/ 218313 h 218313"/>
                      <a:gd name="connsiteX1" fmla="*/ 0 w 9510"/>
                      <a:gd name="connsiteY1" fmla="*/ 0 h 218313"/>
                    </a:gdLst>
                    <a:ahLst/>
                    <a:cxnLst>
                      <a:cxn ang="0">
                        <a:pos x="connsiteX0" y="connsiteY0"/>
                      </a:cxn>
                      <a:cxn ang="0">
                        <a:pos x="connsiteX1" y="connsiteY1"/>
                      </a:cxn>
                    </a:cxnLst>
                    <a:rect l="l" t="t" r="r" b="b"/>
                    <a:pathLst>
                      <a:path w="9510" h="218313">
                        <a:moveTo>
                          <a:pt x="0" y="218313"/>
                        </a:moveTo>
                        <a:lnTo>
                          <a:pt x="0" y="0"/>
                        </a:lnTo>
                      </a:path>
                    </a:pathLst>
                  </a:custGeom>
                  <a:solidFill>
                    <a:schemeClr val="accent2"/>
                  </a:solidFill>
                  <a:ln w="18627" cap="flat">
                    <a:solidFill>
                      <a:schemeClr val="accent2"/>
                    </a:solidFill>
                    <a:prstDash val="solid"/>
                    <a:miter/>
                  </a:ln>
                </p:spPr>
                <p:txBody>
                  <a:bodyPr rtlCol="0" anchor="ctr"/>
                  <a:lstStyle/>
                  <a:p>
                    <a:endParaRPr lang="en-US" dirty="0"/>
                  </a:p>
                </p:txBody>
              </p:sp>
              <p:sp>
                <p:nvSpPr>
                  <p:cNvPr id="65" name="Freeform 775">
                    <a:extLst>
                      <a:ext uri="{FF2B5EF4-FFF2-40B4-BE49-F238E27FC236}">
                        <a16:creationId xmlns:a16="http://schemas.microsoft.com/office/drawing/2014/main" id="{B6E261B4-D134-0284-3132-320D48B22400}"/>
                      </a:ext>
                    </a:extLst>
                  </p:cNvPr>
                  <p:cNvSpPr/>
                  <p:nvPr/>
                </p:nvSpPr>
                <p:spPr>
                  <a:xfrm>
                    <a:off x="6128019" y="2345897"/>
                    <a:ext cx="95107" cy="95250"/>
                  </a:xfrm>
                  <a:custGeom>
                    <a:avLst/>
                    <a:gdLst>
                      <a:gd name="connsiteX0" fmla="*/ 95108 w 95107"/>
                      <a:gd name="connsiteY0" fmla="*/ 47625 h 95250"/>
                      <a:gd name="connsiteX1" fmla="*/ 47554 w 95107"/>
                      <a:gd name="connsiteY1" fmla="*/ 95250 h 95250"/>
                      <a:gd name="connsiteX2" fmla="*/ 0 w 95107"/>
                      <a:gd name="connsiteY2" fmla="*/ 47625 h 95250"/>
                      <a:gd name="connsiteX3" fmla="*/ 47554 w 95107"/>
                      <a:gd name="connsiteY3" fmla="*/ 0 h 95250"/>
                      <a:gd name="connsiteX4" fmla="*/ 95108 w 95107"/>
                      <a:gd name="connsiteY4" fmla="*/ 47625 h 95250"/>
                      <a:gd name="connsiteX5" fmla="*/ 11128 w 95107"/>
                      <a:gd name="connsiteY5" fmla="*/ 47625 h 95250"/>
                      <a:gd name="connsiteX6" fmla="*/ 47554 w 95107"/>
                      <a:gd name="connsiteY6" fmla="*/ 84106 h 95250"/>
                      <a:gd name="connsiteX7" fmla="*/ 83980 w 95107"/>
                      <a:gd name="connsiteY7" fmla="*/ 47625 h 95250"/>
                      <a:gd name="connsiteX8" fmla="*/ 47554 w 95107"/>
                      <a:gd name="connsiteY8" fmla="*/ 11144 h 95250"/>
                      <a:gd name="connsiteX9" fmla="*/ 11128 w 95107"/>
                      <a:gd name="connsiteY9" fmla="*/ 476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07" h="95250">
                        <a:moveTo>
                          <a:pt x="95108" y="47625"/>
                        </a:moveTo>
                        <a:cubicBezTo>
                          <a:pt x="95108" y="73928"/>
                          <a:pt x="73817" y="95250"/>
                          <a:pt x="47554" y="95250"/>
                        </a:cubicBezTo>
                        <a:cubicBezTo>
                          <a:pt x="21291" y="95250"/>
                          <a:pt x="0" y="73928"/>
                          <a:pt x="0" y="47625"/>
                        </a:cubicBezTo>
                        <a:cubicBezTo>
                          <a:pt x="0" y="21322"/>
                          <a:pt x="21291" y="0"/>
                          <a:pt x="47554" y="0"/>
                        </a:cubicBezTo>
                        <a:cubicBezTo>
                          <a:pt x="73817" y="0"/>
                          <a:pt x="95108" y="21322"/>
                          <a:pt x="95108" y="47625"/>
                        </a:cubicBezTo>
                        <a:close/>
                        <a:moveTo>
                          <a:pt x="11128" y="47625"/>
                        </a:moveTo>
                        <a:cubicBezTo>
                          <a:pt x="11128" y="67773"/>
                          <a:pt x="27436" y="84106"/>
                          <a:pt x="47554" y="84106"/>
                        </a:cubicBezTo>
                        <a:cubicBezTo>
                          <a:pt x="67671" y="84106"/>
                          <a:pt x="83980" y="67773"/>
                          <a:pt x="83980" y="47625"/>
                        </a:cubicBezTo>
                        <a:cubicBezTo>
                          <a:pt x="83980" y="27477"/>
                          <a:pt x="67671" y="11144"/>
                          <a:pt x="47554" y="11144"/>
                        </a:cubicBezTo>
                        <a:cubicBezTo>
                          <a:pt x="27458" y="11197"/>
                          <a:pt x="11180" y="27499"/>
                          <a:pt x="11128" y="47625"/>
                        </a:cubicBezTo>
                        <a:close/>
                      </a:path>
                    </a:pathLst>
                  </a:custGeom>
                  <a:solidFill>
                    <a:schemeClr val="accent2"/>
                  </a:solidFill>
                  <a:ln w="4657" cap="flat">
                    <a:noFill/>
                    <a:prstDash val="solid"/>
                    <a:miter/>
                  </a:ln>
                </p:spPr>
                <p:txBody>
                  <a:bodyPr rtlCol="0" anchor="ctr"/>
                  <a:lstStyle/>
                  <a:p>
                    <a:endParaRPr lang="en-US" dirty="0"/>
                  </a:p>
                </p:txBody>
              </p:sp>
              <p:sp>
                <p:nvSpPr>
                  <p:cNvPr id="66" name="Freeform 776">
                    <a:extLst>
                      <a:ext uri="{FF2B5EF4-FFF2-40B4-BE49-F238E27FC236}">
                        <a16:creationId xmlns:a16="http://schemas.microsoft.com/office/drawing/2014/main" id="{3FA5E9D2-B9BF-962E-44D3-C6FA9489D176}"/>
                      </a:ext>
                    </a:extLst>
                  </p:cNvPr>
                  <p:cNvSpPr/>
                  <p:nvPr/>
                </p:nvSpPr>
                <p:spPr>
                  <a:xfrm>
                    <a:off x="6054084" y="2584499"/>
                    <a:ext cx="239633" cy="240031"/>
                  </a:xfrm>
                  <a:custGeom>
                    <a:avLst/>
                    <a:gdLst>
                      <a:gd name="connsiteX0" fmla="*/ 208036 w 239633"/>
                      <a:gd name="connsiteY0" fmla="*/ 201262 h 240031"/>
                      <a:gd name="connsiteX1" fmla="*/ 38711 w 239633"/>
                      <a:gd name="connsiteY1" fmla="*/ 208348 h 240031"/>
                      <a:gd name="connsiteX2" fmla="*/ 31636 w 239633"/>
                      <a:gd name="connsiteY2" fmla="*/ 38769 h 240031"/>
                      <a:gd name="connsiteX3" fmla="*/ 200962 w 239633"/>
                      <a:gd name="connsiteY3" fmla="*/ 31684 h 240031"/>
                      <a:gd name="connsiteX4" fmla="*/ 200998 w 239633"/>
                      <a:gd name="connsiteY4" fmla="*/ 31717 h 240031"/>
                      <a:gd name="connsiteX5" fmla="*/ 208036 w 239633"/>
                      <a:gd name="connsiteY5" fmla="*/ 201262 h 2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33" h="240031">
                        <a:moveTo>
                          <a:pt x="208036" y="201262"/>
                        </a:moveTo>
                        <a:cubicBezTo>
                          <a:pt x="163232" y="250047"/>
                          <a:pt x="87423" y="253219"/>
                          <a:pt x="38711" y="208348"/>
                        </a:cubicBezTo>
                        <a:cubicBezTo>
                          <a:pt x="-10001" y="163476"/>
                          <a:pt x="-13168" y="87553"/>
                          <a:pt x="31636" y="38769"/>
                        </a:cubicBezTo>
                        <a:cubicBezTo>
                          <a:pt x="76441" y="-10016"/>
                          <a:pt x="152250" y="-13188"/>
                          <a:pt x="200962" y="31684"/>
                        </a:cubicBezTo>
                        <a:cubicBezTo>
                          <a:pt x="200974" y="31695"/>
                          <a:pt x="200986" y="31706"/>
                          <a:pt x="200998" y="31717"/>
                        </a:cubicBezTo>
                        <a:cubicBezTo>
                          <a:pt x="249625" y="76620"/>
                          <a:pt x="252774" y="152473"/>
                          <a:pt x="208036" y="201262"/>
                        </a:cubicBezTo>
                        <a:close/>
                      </a:path>
                    </a:pathLst>
                  </a:custGeom>
                  <a:solidFill>
                    <a:srgbClr val="FFFFFF"/>
                  </a:solidFill>
                  <a:ln w="3136" cap="flat">
                    <a:solidFill>
                      <a:srgbClr val="FFFFFF"/>
                    </a:solidFill>
                    <a:prstDash val="solid"/>
                    <a:miter/>
                  </a:ln>
                </p:spPr>
                <p:txBody>
                  <a:bodyPr rtlCol="0" anchor="ctr"/>
                  <a:lstStyle/>
                  <a:p>
                    <a:endParaRPr lang="en-US" dirty="0"/>
                  </a:p>
                </p:txBody>
              </p:sp>
              <p:sp>
                <p:nvSpPr>
                  <p:cNvPr id="67" name="Freeform 777">
                    <a:extLst>
                      <a:ext uri="{FF2B5EF4-FFF2-40B4-BE49-F238E27FC236}">
                        <a16:creationId xmlns:a16="http://schemas.microsoft.com/office/drawing/2014/main" id="{61F51202-9462-AF5A-4F0B-2B9AEC606C00}"/>
                      </a:ext>
                    </a:extLst>
                  </p:cNvPr>
                  <p:cNvSpPr/>
                  <p:nvPr/>
                </p:nvSpPr>
                <p:spPr>
                  <a:xfrm>
                    <a:off x="6090320" y="2620691"/>
                    <a:ext cx="167351" cy="167640"/>
                  </a:xfrm>
                  <a:custGeom>
                    <a:avLst/>
                    <a:gdLst>
                      <a:gd name="connsiteX0" fmla="*/ 145270 w 167351"/>
                      <a:gd name="connsiteY0" fmla="*/ 140592 h 167640"/>
                      <a:gd name="connsiteX1" fmla="*/ 27009 w 167351"/>
                      <a:gd name="connsiteY1" fmla="*/ 145487 h 167640"/>
                      <a:gd name="connsiteX2" fmla="*/ 22120 w 167351"/>
                      <a:gd name="connsiteY2" fmla="*/ 27049 h 167640"/>
                      <a:gd name="connsiteX3" fmla="*/ 140324 w 167351"/>
                      <a:gd name="connsiteY3" fmla="*/ 22101 h 167640"/>
                      <a:gd name="connsiteX4" fmla="*/ 145270 w 167351"/>
                      <a:gd name="connsiteY4" fmla="*/ 140592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51" h="167640">
                        <a:moveTo>
                          <a:pt x="145270" y="140592"/>
                        </a:moveTo>
                        <a:cubicBezTo>
                          <a:pt x="113963" y="174649"/>
                          <a:pt x="61016" y="176841"/>
                          <a:pt x="27009" y="145487"/>
                        </a:cubicBezTo>
                        <a:cubicBezTo>
                          <a:pt x="-6998" y="114134"/>
                          <a:pt x="-9187" y="61107"/>
                          <a:pt x="22120" y="27049"/>
                        </a:cubicBezTo>
                        <a:cubicBezTo>
                          <a:pt x="53407" y="-6986"/>
                          <a:pt x="106311" y="-9201"/>
                          <a:pt x="140324" y="22101"/>
                        </a:cubicBezTo>
                        <a:cubicBezTo>
                          <a:pt x="174331" y="53468"/>
                          <a:pt x="176544" y="106492"/>
                          <a:pt x="145270" y="140592"/>
                        </a:cubicBezTo>
                        <a:close/>
                      </a:path>
                    </a:pathLst>
                  </a:custGeom>
                  <a:gradFill>
                    <a:gsLst>
                      <a:gs pos="99000">
                        <a:schemeClr val="accent2"/>
                      </a:gs>
                      <a:gs pos="0">
                        <a:schemeClr val="accent2">
                          <a:lumMod val="75000"/>
                        </a:schemeClr>
                      </a:gs>
                    </a:gsLst>
                    <a:lin ang="9600000" scaled="0"/>
                  </a:gradFill>
                  <a:ln w="9504" cap="flat">
                    <a:noFill/>
                    <a:prstDash val="solid"/>
                    <a:miter/>
                  </a:ln>
                  <a:effectLst>
                    <a:outerShdw blurRad="127000" sx="101000" sy="101000" algn="ctr" rotWithShape="0">
                      <a:prstClr val="black">
                        <a:alpha val="15000"/>
                      </a:prstClr>
                    </a:outerShdw>
                  </a:effectLst>
                </p:spPr>
                <p:txBody>
                  <a:bodyPr rtlCol="0" anchor="ctr"/>
                  <a:lstStyle/>
                  <a:p>
                    <a:endParaRPr lang="en-US" dirty="0"/>
                  </a:p>
                </p:txBody>
              </p:sp>
            </p:grpSp>
            <p:grpSp>
              <p:nvGrpSpPr>
                <p:cNvPr id="59" name="Group 58">
                  <a:extLst>
                    <a:ext uri="{FF2B5EF4-FFF2-40B4-BE49-F238E27FC236}">
                      <a16:creationId xmlns:a16="http://schemas.microsoft.com/office/drawing/2014/main" id="{EE0C6E7A-3E2D-F4FB-7625-597687912D7D}"/>
                    </a:ext>
                  </a:extLst>
                </p:cNvPr>
                <p:cNvGrpSpPr/>
                <p:nvPr/>
              </p:nvGrpSpPr>
              <p:grpSpPr>
                <a:xfrm rot="5400000" flipH="1">
                  <a:off x="7052589" y="4563654"/>
                  <a:ext cx="699711" cy="684037"/>
                  <a:chOff x="5266683" y="2648660"/>
                  <a:chExt cx="434465" cy="424733"/>
                </a:xfrm>
              </p:grpSpPr>
              <p:sp>
                <p:nvSpPr>
                  <p:cNvPr id="60" name="Freeform 770">
                    <a:extLst>
                      <a:ext uri="{FF2B5EF4-FFF2-40B4-BE49-F238E27FC236}">
                        <a16:creationId xmlns:a16="http://schemas.microsoft.com/office/drawing/2014/main" id="{A3383751-98FD-F2DF-5D79-4D147F2F2600}"/>
                      </a:ext>
                    </a:extLst>
                  </p:cNvPr>
                  <p:cNvSpPr/>
                  <p:nvPr/>
                </p:nvSpPr>
                <p:spPr>
                  <a:xfrm>
                    <a:off x="5351941" y="2725754"/>
                    <a:ext cx="155025" cy="153447"/>
                  </a:xfrm>
                  <a:custGeom>
                    <a:avLst/>
                    <a:gdLst>
                      <a:gd name="connsiteX0" fmla="*/ 155025 w 155025"/>
                      <a:gd name="connsiteY0" fmla="*/ 153448 h 153447"/>
                      <a:gd name="connsiteX1" fmla="*/ 0 w 155025"/>
                      <a:gd name="connsiteY1" fmla="*/ 0 h 153447"/>
                    </a:gdLst>
                    <a:ahLst/>
                    <a:cxnLst>
                      <a:cxn ang="0">
                        <a:pos x="connsiteX0" y="connsiteY0"/>
                      </a:cxn>
                      <a:cxn ang="0">
                        <a:pos x="connsiteX1" y="connsiteY1"/>
                      </a:cxn>
                    </a:cxnLst>
                    <a:rect l="l" t="t" r="r" b="b"/>
                    <a:pathLst>
                      <a:path w="155025" h="153447">
                        <a:moveTo>
                          <a:pt x="155025" y="153448"/>
                        </a:moveTo>
                        <a:lnTo>
                          <a:pt x="0" y="0"/>
                        </a:lnTo>
                      </a:path>
                    </a:pathLst>
                  </a:custGeom>
                  <a:ln w="18627" cap="flat">
                    <a:solidFill>
                      <a:schemeClr val="accent3"/>
                    </a:solidFill>
                    <a:prstDash val="solid"/>
                    <a:miter/>
                  </a:ln>
                </p:spPr>
                <p:txBody>
                  <a:bodyPr rtlCol="0" anchor="ctr"/>
                  <a:lstStyle/>
                  <a:p>
                    <a:endParaRPr lang="en-US" dirty="0"/>
                  </a:p>
                </p:txBody>
              </p:sp>
              <p:sp>
                <p:nvSpPr>
                  <p:cNvPr id="61" name="Freeform 771">
                    <a:extLst>
                      <a:ext uri="{FF2B5EF4-FFF2-40B4-BE49-F238E27FC236}">
                        <a16:creationId xmlns:a16="http://schemas.microsoft.com/office/drawing/2014/main" id="{774DD824-3166-E3E4-0B1C-C17075C6B652}"/>
                      </a:ext>
                    </a:extLst>
                  </p:cNvPr>
                  <p:cNvSpPr/>
                  <p:nvPr/>
                </p:nvSpPr>
                <p:spPr>
                  <a:xfrm>
                    <a:off x="5266683" y="2648660"/>
                    <a:ext cx="95107" cy="95249"/>
                  </a:xfrm>
                  <a:custGeom>
                    <a:avLst/>
                    <a:gdLst>
                      <a:gd name="connsiteX0" fmla="*/ 81174 w 95107"/>
                      <a:gd name="connsiteY0" fmla="*/ 13944 h 95249"/>
                      <a:gd name="connsiteX1" fmla="*/ 81184 w 95107"/>
                      <a:gd name="connsiteY1" fmla="*/ 81296 h 95249"/>
                      <a:gd name="connsiteX2" fmla="*/ 13933 w 95107"/>
                      <a:gd name="connsiteY2" fmla="*/ 81306 h 95249"/>
                      <a:gd name="connsiteX3" fmla="*/ 13923 w 95107"/>
                      <a:gd name="connsiteY3" fmla="*/ 13954 h 95249"/>
                      <a:gd name="connsiteX4" fmla="*/ 13933 w 95107"/>
                      <a:gd name="connsiteY4" fmla="*/ 13944 h 95249"/>
                      <a:gd name="connsiteX5" fmla="*/ 81174 w 95107"/>
                      <a:gd name="connsiteY5" fmla="*/ 13944 h 95249"/>
                      <a:gd name="connsiteX6" fmla="*/ 22113 w 95107"/>
                      <a:gd name="connsiteY6" fmla="*/ 73761 h 95249"/>
                      <a:gd name="connsiteX7" fmla="*/ 73627 w 95107"/>
                      <a:gd name="connsiteY7" fmla="*/ 73822 h 95249"/>
                      <a:gd name="connsiteX8" fmla="*/ 73688 w 95107"/>
                      <a:gd name="connsiteY8" fmla="*/ 22231 h 95249"/>
                      <a:gd name="connsiteX9" fmla="*/ 22174 w 95107"/>
                      <a:gd name="connsiteY9" fmla="*/ 22169 h 95249"/>
                      <a:gd name="connsiteX10" fmla="*/ 22113 w 95107"/>
                      <a:gd name="connsiteY10" fmla="*/ 22231 h 95249"/>
                      <a:gd name="connsiteX11" fmla="*/ 22113 w 95107"/>
                      <a:gd name="connsiteY11" fmla="*/ 73761 h 9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107" h="95249">
                        <a:moveTo>
                          <a:pt x="81174" y="13944"/>
                        </a:moveTo>
                        <a:cubicBezTo>
                          <a:pt x="99748" y="32540"/>
                          <a:pt x="99753" y="62694"/>
                          <a:pt x="81184" y="81296"/>
                        </a:cubicBezTo>
                        <a:cubicBezTo>
                          <a:pt x="62616" y="99897"/>
                          <a:pt x="32507" y="99902"/>
                          <a:pt x="13933" y="81306"/>
                        </a:cubicBezTo>
                        <a:cubicBezTo>
                          <a:pt x="-4640" y="62710"/>
                          <a:pt x="-4645" y="32556"/>
                          <a:pt x="13923" y="13954"/>
                        </a:cubicBezTo>
                        <a:cubicBezTo>
                          <a:pt x="13926" y="13951"/>
                          <a:pt x="13930" y="13947"/>
                          <a:pt x="13933" y="13944"/>
                        </a:cubicBezTo>
                        <a:cubicBezTo>
                          <a:pt x="32503" y="-4648"/>
                          <a:pt x="62605" y="-4648"/>
                          <a:pt x="81174" y="13944"/>
                        </a:cubicBezTo>
                        <a:close/>
                        <a:moveTo>
                          <a:pt x="22113" y="73761"/>
                        </a:moveTo>
                        <a:cubicBezTo>
                          <a:pt x="36321" y="88024"/>
                          <a:pt x="59385" y="88052"/>
                          <a:pt x="73627" y="73822"/>
                        </a:cubicBezTo>
                        <a:cubicBezTo>
                          <a:pt x="87869" y="59593"/>
                          <a:pt x="87897" y="36494"/>
                          <a:pt x="73688" y="22231"/>
                        </a:cubicBezTo>
                        <a:cubicBezTo>
                          <a:pt x="59480" y="7967"/>
                          <a:pt x="36416" y="7940"/>
                          <a:pt x="22174" y="22169"/>
                        </a:cubicBezTo>
                        <a:cubicBezTo>
                          <a:pt x="22153" y="22190"/>
                          <a:pt x="22133" y="22210"/>
                          <a:pt x="22113" y="22231"/>
                        </a:cubicBezTo>
                        <a:cubicBezTo>
                          <a:pt x="7980" y="36492"/>
                          <a:pt x="7980" y="59500"/>
                          <a:pt x="22113" y="73761"/>
                        </a:cubicBezTo>
                        <a:close/>
                      </a:path>
                    </a:pathLst>
                  </a:custGeom>
                  <a:solidFill>
                    <a:schemeClr val="accent3"/>
                  </a:solidFill>
                  <a:ln w="4657" cap="flat">
                    <a:noFill/>
                    <a:prstDash val="solid"/>
                    <a:miter/>
                  </a:ln>
                </p:spPr>
                <p:txBody>
                  <a:bodyPr rtlCol="0" anchor="ctr"/>
                  <a:lstStyle/>
                  <a:p>
                    <a:endParaRPr lang="en-US" dirty="0"/>
                  </a:p>
                </p:txBody>
              </p:sp>
              <p:sp>
                <p:nvSpPr>
                  <p:cNvPr id="62" name="Freeform 772">
                    <a:extLst>
                      <a:ext uri="{FF2B5EF4-FFF2-40B4-BE49-F238E27FC236}">
                        <a16:creationId xmlns:a16="http://schemas.microsoft.com/office/drawing/2014/main" id="{AA655B3C-5006-5F1C-CBDD-EB9891C0CD91}"/>
                      </a:ext>
                    </a:extLst>
                  </p:cNvPr>
                  <p:cNvSpPr/>
                  <p:nvPr/>
                </p:nvSpPr>
                <p:spPr>
                  <a:xfrm>
                    <a:off x="5362471" y="2734209"/>
                    <a:ext cx="338677" cy="339184"/>
                  </a:xfrm>
                  <a:custGeom>
                    <a:avLst/>
                    <a:gdLst>
                      <a:gd name="connsiteX0" fmla="*/ 254008 w 338677"/>
                      <a:gd name="connsiteY0" fmla="*/ 84796 h 339184"/>
                      <a:gd name="connsiteX1" fmla="*/ 254008 w 338677"/>
                      <a:gd name="connsiteY1" fmla="*/ 254388 h 339184"/>
                      <a:gd name="connsiteX2" fmla="*/ 84669 w 338677"/>
                      <a:gd name="connsiteY2" fmla="*/ 254388 h 339184"/>
                      <a:gd name="connsiteX3" fmla="*/ 84669 w 338677"/>
                      <a:gd name="connsiteY3" fmla="*/ 84796 h 339184"/>
                      <a:gd name="connsiteX4" fmla="*/ 254008 w 338677"/>
                      <a:gd name="connsiteY4" fmla="*/ 84796 h 33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77" h="339184">
                        <a:moveTo>
                          <a:pt x="254008" y="84796"/>
                        </a:moveTo>
                        <a:cubicBezTo>
                          <a:pt x="300770" y="131628"/>
                          <a:pt x="300770" y="207557"/>
                          <a:pt x="254008" y="254388"/>
                        </a:cubicBezTo>
                        <a:cubicBezTo>
                          <a:pt x="207246" y="301220"/>
                          <a:pt x="131431" y="301220"/>
                          <a:pt x="84669" y="254388"/>
                        </a:cubicBezTo>
                        <a:cubicBezTo>
                          <a:pt x="37908" y="207557"/>
                          <a:pt x="37908" y="131628"/>
                          <a:pt x="84669" y="84796"/>
                        </a:cubicBezTo>
                        <a:cubicBezTo>
                          <a:pt x="131431" y="37965"/>
                          <a:pt x="207246" y="37965"/>
                          <a:pt x="254008" y="84796"/>
                        </a:cubicBezTo>
                        <a:close/>
                      </a:path>
                    </a:pathLst>
                  </a:custGeom>
                  <a:solidFill>
                    <a:srgbClr val="FFFFFF"/>
                  </a:solidFill>
                  <a:ln w="3136" cap="flat">
                    <a:solidFill>
                      <a:srgbClr val="FFFFFF"/>
                    </a:solidFill>
                    <a:prstDash val="solid"/>
                    <a:miter/>
                  </a:ln>
                </p:spPr>
                <p:txBody>
                  <a:bodyPr rtlCol="0" anchor="ctr"/>
                  <a:lstStyle/>
                  <a:p>
                    <a:endParaRPr lang="en-US" dirty="0"/>
                  </a:p>
                </p:txBody>
              </p:sp>
              <p:sp>
                <p:nvSpPr>
                  <p:cNvPr id="63" name="Freeform 773">
                    <a:extLst>
                      <a:ext uri="{FF2B5EF4-FFF2-40B4-BE49-F238E27FC236}">
                        <a16:creationId xmlns:a16="http://schemas.microsoft.com/office/drawing/2014/main" id="{3B385C3E-3D12-5767-CA47-891103BA1938}"/>
                      </a:ext>
                    </a:extLst>
                  </p:cNvPr>
                  <p:cNvSpPr/>
                  <p:nvPr/>
                </p:nvSpPr>
                <p:spPr>
                  <a:xfrm>
                    <a:off x="5413448" y="2785262"/>
                    <a:ext cx="236724" cy="237078"/>
                  </a:xfrm>
                  <a:custGeom>
                    <a:avLst/>
                    <a:gdLst>
                      <a:gd name="connsiteX0" fmla="*/ 177543 w 236724"/>
                      <a:gd name="connsiteY0" fmla="*/ 59270 h 237078"/>
                      <a:gd name="connsiteX1" fmla="*/ 177543 w 236724"/>
                      <a:gd name="connsiteY1" fmla="*/ 177809 h 237078"/>
                      <a:gd name="connsiteX2" fmla="*/ 59181 w 236724"/>
                      <a:gd name="connsiteY2" fmla="*/ 177809 h 237078"/>
                      <a:gd name="connsiteX3" fmla="*/ 59181 w 236724"/>
                      <a:gd name="connsiteY3" fmla="*/ 59270 h 237078"/>
                      <a:gd name="connsiteX4" fmla="*/ 177543 w 236724"/>
                      <a:gd name="connsiteY4" fmla="*/ 59270 h 23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24" h="237078">
                        <a:moveTo>
                          <a:pt x="177543" y="59270"/>
                        </a:moveTo>
                        <a:cubicBezTo>
                          <a:pt x="210228" y="92004"/>
                          <a:pt x="210228" y="145075"/>
                          <a:pt x="177543" y="177809"/>
                        </a:cubicBezTo>
                        <a:cubicBezTo>
                          <a:pt x="144858" y="210543"/>
                          <a:pt x="91866" y="210543"/>
                          <a:pt x="59181" y="177809"/>
                        </a:cubicBezTo>
                        <a:cubicBezTo>
                          <a:pt x="26496" y="145075"/>
                          <a:pt x="26496" y="92004"/>
                          <a:pt x="59181" y="59270"/>
                        </a:cubicBezTo>
                        <a:cubicBezTo>
                          <a:pt x="91866" y="26536"/>
                          <a:pt x="144858" y="26536"/>
                          <a:pt x="177543" y="59270"/>
                        </a:cubicBezTo>
                        <a:close/>
                      </a:path>
                    </a:pathLst>
                  </a:custGeom>
                  <a:gradFill>
                    <a:gsLst>
                      <a:gs pos="99000">
                        <a:schemeClr val="accent3"/>
                      </a:gs>
                      <a:gs pos="0">
                        <a:schemeClr val="accent3">
                          <a:lumMod val="75000"/>
                        </a:schemeClr>
                      </a:gs>
                    </a:gsLst>
                    <a:lin ang="6000000" scaled="0"/>
                  </a:gradFill>
                  <a:ln w="9504" cap="flat">
                    <a:noFill/>
                    <a:prstDash val="solid"/>
                    <a:miter/>
                  </a:ln>
                  <a:effectLst>
                    <a:outerShdw blurRad="127000" sx="101000" sy="101000" algn="ctr" rotWithShape="0">
                      <a:prstClr val="black">
                        <a:alpha val="15000"/>
                      </a:prstClr>
                    </a:outerShdw>
                  </a:effectLst>
                </p:spPr>
                <p:txBody>
                  <a:bodyPr rtlCol="0" anchor="ctr"/>
                  <a:lstStyle/>
                  <a:p>
                    <a:endParaRPr lang="en-US" dirty="0"/>
                  </a:p>
                </p:txBody>
              </p:sp>
            </p:grpSp>
          </p:grpSp>
          <p:grpSp>
            <p:nvGrpSpPr>
              <p:cNvPr id="14" name="Group 13">
                <a:extLst>
                  <a:ext uri="{FF2B5EF4-FFF2-40B4-BE49-F238E27FC236}">
                    <a16:creationId xmlns:a16="http://schemas.microsoft.com/office/drawing/2014/main" id="{292EE213-82CA-37B9-82F3-32B580D6CC76}"/>
                  </a:ext>
                </a:extLst>
              </p:cNvPr>
              <p:cNvGrpSpPr/>
              <p:nvPr/>
            </p:nvGrpSpPr>
            <p:grpSpPr>
              <a:xfrm rot="16200000" flipH="1">
                <a:off x="3399692" y="4583638"/>
                <a:ext cx="881610" cy="1307152"/>
                <a:chOff x="5726265" y="927160"/>
                <a:chExt cx="881610" cy="1307152"/>
              </a:xfrm>
            </p:grpSpPr>
            <p:sp>
              <p:nvSpPr>
                <p:cNvPr id="48" name="Freeform 921">
                  <a:extLst>
                    <a:ext uri="{FF2B5EF4-FFF2-40B4-BE49-F238E27FC236}">
                      <a16:creationId xmlns:a16="http://schemas.microsoft.com/office/drawing/2014/main" id="{751BCB6C-381A-3DD7-FC59-1514CD583B44}"/>
                    </a:ext>
                  </a:extLst>
                </p:cNvPr>
                <p:cNvSpPr/>
                <p:nvPr/>
              </p:nvSpPr>
              <p:spPr>
                <a:xfrm>
                  <a:off x="5730077" y="931333"/>
                  <a:ext cx="873575" cy="1302979"/>
                </a:xfrm>
                <a:custGeom>
                  <a:avLst/>
                  <a:gdLst>
                    <a:gd name="connsiteX0" fmla="*/ 873576 w 873575"/>
                    <a:gd name="connsiteY0" fmla="*/ 437395 h 1302979"/>
                    <a:gd name="connsiteX1" fmla="*/ 714746 w 873575"/>
                    <a:gd name="connsiteY1" fmla="*/ 774676 h 1302979"/>
                    <a:gd name="connsiteX2" fmla="*/ 706567 w 873575"/>
                    <a:gd name="connsiteY2" fmla="*/ 781343 h 1302979"/>
                    <a:gd name="connsiteX3" fmla="*/ 546976 w 873575"/>
                    <a:gd name="connsiteY3" fmla="*/ 1112146 h 1302979"/>
                    <a:gd name="connsiteX4" fmla="*/ 549829 w 873575"/>
                    <a:gd name="connsiteY4" fmla="*/ 1169296 h 1302979"/>
                    <a:gd name="connsiteX5" fmla="*/ 550971 w 873575"/>
                    <a:gd name="connsiteY5" fmla="*/ 1178821 h 1302979"/>
                    <a:gd name="connsiteX6" fmla="*/ 551541 w 873575"/>
                    <a:gd name="connsiteY6" fmla="*/ 1188346 h 1302979"/>
                    <a:gd name="connsiteX7" fmla="*/ 437079 w 873575"/>
                    <a:gd name="connsiteY7" fmla="*/ 1302980 h 1302979"/>
                    <a:gd name="connsiteX8" fmla="*/ 322617 w 873575"/>
                    <a:gd name="connsiteY8" fmla="*/ 1188346 h 1302979"/>
                    <a:gd name="connsiteX9" fmla="*/ 322617 w 873575"/>
                    <a:gd name="connsiteY9" fmla="*/ 1178821 h 1302979"/>
                    <a:gd name="connsiteX10" fmla="*/ 323758 w 873575"/>
                    <a:gd name="connsiteY10" fmla="*/ 1169868 h 1302979"/>
                    <a:gd name="connsiteX11" fmla="*/ 326612 w 873575"/>
                    <a:gd name="connsiteY11" fmla="*/ 1128815 h 1302979"/>
                    <a:gd name="connsiteX12" fmla="*/ 167116 w 873575"/>
                    <a:gd name="connsiteY12" fmla="*/ 781153 h 1302979"/>
                    <a:gd name="connsiteX13" fmla="*/ 158556 w 873575"/>
                    <a:gd name="connsiteY13" fmla="*/ 774295 h 1302979"/>
                    <a:gd name="connsiteX14" fmla="*/ 99975 w 873575"/>
                    <a:gd name="connsiteY14" fmla="*/ 158794 h 1302979"/>
                    <a:gd name="connsiteX15" fmla="*/ 714556 w 873575"/>
                    <a:gd name="connsiteY15" fmla="*/ 100124 h 1302979"/>
                    <a:gd name="connsiteX16" fmla="*/ 873100 w 873575"/>
                    <a:gd name="connsiteY16" fmla="*/ 437205 h 130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575" h="1302979">
                      <a:moveTo>
                        <a:pt x="873576" y="437395"/>
                      </a:moveTo>
                      <a:cubicBezTo>
                        <a:pt x="873738" y="567970"/>
                        <a:pt x="815452" y="691743"/>
                        <a:pt x="714746" y="774676"/>
                      </a:cubicBezTo>
                      <a:cubicBezTo>
                        <a:pt x="711988" y="776866"/>
                        <a:pt x="709230" y="779057"/>
                        <a:pt x="706567" y="781343"/>
                      </a:cubicBezTo>
                      <a:cubicBezTo>
                        <a:pt x="607361" y="862723"/>
                        <a:pt x="548982" y="983733"/>
                        <a:pt x="546976" y="1112146"/>
                      </a:cubicBezTo>
                      <a:cubicBezTo>
                        <a:pt x="546744" y="1131237"/>
                        <a:pt x="547696" y="1150324"/>
                        <a:pt x="549829" y="1169296"/>
                      </a:cubicBezTo>
                      <a:cubicBezTo>
                        <a:pt x="549829" y="1172535"/>
                        <a:pt x="550495" y="1175678"/>
                        <a:pt x="550971" y="1178821"/>
                      </a:cubicBezTo>
                      <a:cubicBezTo>
                        <a:pt x="551388" y="1181979"/>
                        <a:pt x="551578" y="1185162"/>
                        <a:pt x="551541" y="1188346"/>
                      </a:cubicBezTo>
                      <a:cubicBezTo>
                        <a:pt x="551541" y="1251657"/>
                        <a:pt x="500295" y="1302980"/>
                        <a:pt x="437079" y="1302980"/>
                      </a:cubicBezTo>
                      <a:cubicBezTo>
                        <a:pt x="373864" y="1302980"/>
                        <a:pt x="322617" y="1251657"/>
                        <a:pt x="322617" y="1188346"/>
                      </a:cubicBezTo>
                      <a:cubicBezTo>
                        <a:pt x="322445" y="1185174"/>
                        <a:pt x="322445" y="1181994"/>
                        <a:pt x="322617" y="1178821"/>
                      </a:cubicBezTo>
                      <a:cubicBezTo>
                        <a:pt x="323093" y="1175869"/>
                        <a:pt x="323378" y="1172916"/>
                        <a:pt x="323758" y="1169868"/>
                      </a:cubicBezTo>
                      <a:cubicBezTo>
                        <a:pt x="325375" y="1156438"/>
                        <a:pt x="326326" y="1142722"/>
                        <a:pt x="326612" y="1128815"/>
                      </a:cubicBezTo>
                      <a:cubicBezTo>
                        <a:pt x="329760" y="994509"/>
                        <a:pt x="270918" y="866247"/>
                        <a:pt x="167116" y="781153"/>
                      </a:cubicBezTo>
                      <a:lnTo>
                        <a:pt x="158556" y="774295"/>
                      </a:lnTo>
                      <a:cubicBezTo>
                        <a:pt x="-27332" y="620530"/>
                        <a:pt x="-53560" y="344961"/>
                        <a:pt x="99975" y="158794"/>
                      </a:cubicBezTo>
                      <a:cubicBezTo>
                        <a:pt x="253510" y="-27373"/>
                        <a:pt x="528667" y="-53640"/>
                        <a:pt x="714556" y="100124"/>
                      </a:cubicBezTo>
                      <a:cubicBezTo>
                        <a:pt x="814960" y="183178"/>
                        <a:pt x="873099" y="306786"/>
                        <a:pt x="873100" y="437205"/>
                      </a:cubicBezTo>
                      <a:close/>
                    </a:path>
                  </a:pathLst>
                </a:custGeom>
                <a:solidFill>
                  <a:schemeClr val="tx2">
                    <a:lumMod val="20000"/>
                    <a:lumOff val="80000"/>
                  </a:schemeClr>
                </a:solidFill>
                <a:ln w="4847" cap="flat">
                  <a:noFill/>
                  <a:prstDash val="solid"/>
                  <a:miter/>
                </a:ln>
                <a:effectLst>
                  <a:outerShdw blurRad="114300" dist="38100" dir="5400000" algn="ctr" rotWithShape="0">
                    <a:prstClr val="black">
                      <a:alpha val="10000"/>
                    </a:prstClr>
                  </a:outerShdw>
                </a:effectLst>
              </p:spPr>
              <p:txBody>
                <a:bodyPr rtlCol="0" anchor="ctr"/>
                <a:lstStyle/>
                <a:p>
                  <a:endParaRPr lang="en-US" dirty="0"/>
                </a:p>
              </p:txBody>
            </p:sp>
            <p:sp>
              <p:nvSpPr>
                <p:cNvPr id="49" name="Freeform 922">
                  <a:extLst>
                    <a:ext uri="{FF2B5EF4-FFF2-40B4-BE49-F238E27FC236}">
                      <a16:creationId xmlns:a16="http://schemas.microsoft.com/office/drawing/2014/main" id="{66F6A955-8109-08C1-906B-BCEBC715F561}"/>
                    </a:ext>
                  </a:extLst>
                </p:cNvPr>
                <p:cNvSpPr/>
                <p:nvPr/>
              </p:nvSpPr>
              <p:spPr>
                <a:xfrm>
                  <a:off x="5726265" y="927160"/>
                  <a:ext cx="881610" cy="882930"/>
                </a:xfrm>
                <a:custGeom>
                  <a:avLst/>
                  <a:gdLst>
                    <a:gd name="connsiteX0" fmla="*/ 523806 w 881610"/>
                    <a:gd name="connsiteY0" fmla="*/ 83125 h 882930"/>
                    <a:gd name="connsiteX1" fmla="*/ 798610 w 881610"/>
                    <a:gd name="connsiteY1" fmla="*/ 524590 h 882930"/>
                    <a:gd name="connsiteX2" fmla="*/ 357805 w 881610"/>
                    <a:gd name="connsiteY2" fmla="*/ 799806 h 882930"/>
                    <a:gd name="connsiteX3" fmla="*/ 83001 w 881610"/>
                    <a:gd name="connsiteY3" fmla="*/ 358341 h 882930"/>
                    <a:gd name="connsiteX4" fmla="*/ 523806 w 881610"/>
                    <a:gd name="connsiteY4" fmla="*/ 83125 h 88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0" h="882930">
                      <a:moveTo>
                        <a:pt x="523806" y="83125"/>
                      </a:moveTo>
                      <a:cubicBezTo>
                        <a:pt x="721416" y="129033"/>
                        <a:pt x="844450" y="326684"/>
                        <a:pt x="798610" y="524590"/>
                      </a:cubicBezTo>
                      <a:cubicBezTo>
                        <a:pt x="752770" y="722496"/>
                        <a:pt x="555415" y="845714"/>
                        <a:pt x="357805" y="799806"/>
                      </a:cubicBezTo>
                      <a:cubicBezTo>
                        <a:pt x="160195" y="753897"/>
                        <a:pt x="37161" y="556247"/>
                        <a:pt x="83001" y="358341"/>
                      </a:cubicBezTo>
                      <a:cubicBezTo>
                        <a:pt x="128840" y="160434"/>
                        <a:pt x="326196" y="37216"/>
                        <a:pt x="523806" y="83125"/>
                      </a:cubicBezTo>
                      <a:close/>
                    </a:path>
                  </a:pathLst>
                </a:custGeom>
                <a:solidFill>
                  <a:schemeClr val="tx2">
                    <a:lumMod val="40000"/>
                    <a:lumOff val="60000"/>
                  </a:schemeClr>
                </a:solidFill>
                <a:ln w="9525" cap="flat">
                  <a:noFill/>
                  <a:prstDash val="solid"/>
                  <a:miter/>
                </a:ln>
              </p:spPr>
              <p:txBody>
                <a:bodyPr rtlCol="0" anchor="ctr"/>
                <a:lstStyle/>
                <a:p>
                  <a:endParaRPr lang="en-US" dirty="0"/>
                </a:p>
              </p:txBody>
            </p:sp>
            <p:sp>
              <p:nvSpPr>
                <p:cNvPr id="50" name="Freeform 923">
                  <a:extLst>
                    <a:ext uri="{FF2B5EF4-FFF2-40B4-BE49-F238E27FC236}">
                      <a16:creationId xmlns:a16="http://schemas.microsoft.com/office/drawing/2014/main" id="{B2766444-1990-B80A-FCE8-3C9552CCC654}"/>
                    </a:ext>
                  </a:extLst>
                </p:cNvPr>
                <p:cNvSpPr/>
                <p:nvPr/>
              </p:nvSpPr>
              <p:spPr>
                <a:xfrm>
                  <a:off x="5764764" y="965626"/>
                  <a:ext cx="804856" cy="806060"/>
                </a:xfrm>
                <a:custGeom>
                  <a:avLst/>
                  <a:gdLst>
                    <a:gd name="connsiteX0" fmla="*/ 478300 w 804856"/>
                    <a:gd name="connsiteY0" fmla="*/ 75985 h 806060"/>
                    <a:gd name="connsiteX1" fmla="*/ 728984 w 804856"/>
                    <a:gd name="connsiteY1" fmla="*/ 479016 h 806060"/>
                    <a:gd name="connsiteX2" fmla="*/ 326556 w 804856"/>
                    <a:gd name="connsiteY2" fmla="*/ 730076 h 806060"/>
                    <a:gd name="connsiteX3" fmla="*/ 75872 w 804856"/>
                    <a:gd name="connsiteY3" fmla="*/ 327045 h 806060"/>
                    <a:gd name="connsiteX4" fmla="*/ 478300 w 804856"/>
                    <a:gd name="connsiteY4" fmla="*/ 75985 h 80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856" h="806060">
                      <a:moveTo>
                        <a:pt x="478300" y="75985"/>
                      </a:moveTo>
                      <a:cubicBezTo>
                        <a:pt x="658652" y="117951"/>
                        <a:pt x="770887" y="298394"/>
                        <a:pt x="728984" y="479016"/>
                      </a:cubicBezTo>
                      <a:cubicBezTo>
                        <a:pt x="687081" y="659638"/>
                        <a:pt x="506908" y="772041"/>
                        <a:pt x="326556" y="730076"/>
                      </a:cubicBezTo>
                      <a:cubicBezTo>
                        <a:pt x="146204" y="688110"/>
                        <a:pt x="33969" y="507667"/>
                        <a:pt x="75872" y="327045"/>
                      </a:cubicBezTo>
                      <a:cubicBezTo>
                        <a:pt x="117775" y="146423"/>
                        <a:pt x="297948" y="34020"/>
                        <a:pt x="478300" y="75985"/>
                      </a:cubicBezTo>
                      <a:close/>
                    </a:path>
                  </a:pathLst>
                </a:custGeom>
                <a:gradFill>
                  <a:gsLst>
                    <a:gs pos="99000">
                      <a:schemeClr val="accent4"/>
                    </a:gs>
                    <a:gs pos="0">
                      <a:schemeClr val="accent4">
                        <a:lumMod val="75000"/>
                      </a:schemeClr>
                    </a:gs>
                  </a:gsLst>
                  <a:lin ang="6000000" scaled="0"/>
                </a:gradFill>
                <a:ln w="25400" cap="flat">
                  <a:solidFill>
                    <a:srgbClr val="FFFFFF">
                      <a:alpha val="50000"/>
                    </a:srgbClr>
                  </a:solidFill>
                  <a:prstDash val="solid"/>
                  <a:miter/>
                </a:ln>
              </p:spPr>
              <p:txBody>
                <a:bodyPr rtlCol="0" anchor="ctr"/>
                <a:lstStyle/>
                <a:p>
                  <a:endParaRPr lang="en-US" dirty="0"/>
                </a:p>
              </p:txBody>
            </p:sp>
            <p:sp>
              <p:nvSpPr>
                <p:cNvPr id="51" name="Freeform 924">
                  <a:extLst>
                    <a:ext uri="{FF2B5EF4-FFF2-40B4-BE49-F238E27FC236}">
                      <a16:creationId xmlns:a16="http://schemas.microsoft.com/office/drawing/2014/main" id="{4DC54411-69DF-4FE8-07AC-6C01B2B4EE76}"/>
                    </a:ext>
                  </a:extLst>
                </p:cNvPr>
                <p:cNvSpPr>
                  <a:spLocks noChangeAspect="1"/>
                </p:cNvSpPr>
                <p:nvPr/>
              </p:nvSpPr>
              <p:spPr>
                <a:xfrm>
                  <a:off x="6130725" y="2091414"/>
                  <a:ext cx="79251" cy="79368"/>
                </a:xfrm>
                <a:custGeom>
                  <a:avLst/>
                  <a:gdLst>
                    <a:gd name="connsiteX0" fmla="*/ 116031 w 116031"/>
                    <a:gd name="connsiteY0" fmla="*/ 58103 h 116204"/>
                    <a:gd name="connsiteX1" fmla="*/ 58016 w 116031"/>
                    <a:gd name="connsiteY1" fmla="*/ 116205 h 116204"/>
                    <a:gd name="connsiteX2" fmla="*/ 0 w 116031"/>
                    <a:gd name="connsiteY2" fmla="*/ 58103 h 116204"/>
                    <a:gd name="connsiteX3" fmla="*/ 58016 w 116031"/>
                    <a:gd name="connsiteY3" fmla="*/ 0 h 116204"/>
                    <a:gd name="connsiteX4" fmla="*/ 116031 w 116031"/>
                    <a:gd name="connsiteY4" fmla="*/ 58103 h 11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31" h="116204">
                      <a:moveTo>
                        <a:pt x="116031" y="58103"/>
                      </a:moveTo>
                      <a:cubicBezTo>
                        <a:pt x="116031" y="90192"/>
                        <a:pt x="90057" y="116205"/>
                        <a:pt x="58016" y="116205"/>
                      </a:cubicBezTo>
                      <a:cubicBezTo>
                        <a:pt x="25974" y="116205"/>
                        <a:pt x="0" y="90192"/>
                        <a:pt x="0" y="58103"/>
                      </a:cubicBezTo>
                      <a:cubicBezTo>
                        <a:pt x="0" y="26014"/>
                        <a:pt x="25974" y="0"/>
                        <a:pt x="58016" y="0"/>
                      </a:cubicBezTo>
                      <a:cubicBezTo>
                        <a:pt x="90057" y="0"/>
                        <a:pt x="116031" y="26014"/>
                        <a:pt x="116031" y="58103"/>
                      </a:cubicBezTo>
                      <a:close/>
                    </a:path>
                  </a:pathLst>
                </a:custGeom>
                <a:solidFill>
                  <a:schemeClr val="accent4"/>
                </a:solidFill>
                <a:ln w="1996" cap="flat">
                  <a:noFill/>
                  <a:prstDash val="solid"/>
                  <a:miter/>
                </a:ln>
              </p:spPr>
              <p:txBody>
                <a:bodyPr rtlCol="0" anchor="ctr"/>
                <a:lstStyle/>
                <a:p>
                  <a:endParaRPr lang="en-US" dirty="0"/>
                </a:p>
              </p:txBody>
            </p:sp>
          </p:grpSp>
          <p:grpSp>
            <p:nvGrpSpPr>
              <p:cNvPr id="15" name="Group 14">
                <a:extLst>
                  <a:ext uri="{FF2B5EF4-FFF2-40B4-BE49-F238E27FC236}">
                    <a16:creationId xmlns:a16="http://schemas.microsoft.com/office/drawing/2014/main" id="{56DF451F-7056-10ED-A57E-A0F2A6632C42}"/>
                  </a:ext>
                </a:extLst>
              </p:cNvPr>
              <p:cNvGrpSpPr/>
              <p:nvPr/>
            </p:nvGrpSpPr>
            <p:grpSpPr>
              <a:xfrm rot="16200000" flipH="1">
                <a:off x="2912406" y="3202946"/>
                <a:ext cx="881610" cy="1307152"/>
                <a:chOff x="5726265" y="927160"/>
                <a:chExt cx="881610" cy="1307152"/>
              </a:xfrm>
            </p:grpSpPr>
            <p:sp>
              <p:nvSpPr>
                <p:cNvPr id="44" name="Freeform 917">
                  <a:extLst>
                    <a:ext uri="{FF2B5EF4-FFF2-40B4-BE49-F238E27FC236}">
                      <a16:creationId xmlns:a16="http://schemas.microsoft.com/office/drawing/2014/main" id="{02714EBF-6DE8-80E1-8F91-3684F8F408B5}"/>
                    </a:ext>
                  </a:extLst>
                </p:cNvPr>
                <p:cNvSpPr/>
                <p:nvPr/>
              </p:nvSpPr>
              <p:spPr>
                <a:xfrm>
                  <a:off x="5730077" y="931333"/>
                  <a:ext cx="873575" cy="1302979"/>
                </a:xfrm>
                <a:custGeom>
                  <a:avLst/>
                  <a:gdLst>
                    <a:gd name="connsiteX0" fmla="*/ 873576 w 873575"/>
                    <a:gd name="connsiteY0" fmla="*/ 437395 h 1302979"/>
                    <a:gd name="connsiteX1" fmla="*/ 714746 w 873575"/>
                    <a:gd name="connsiteY1" fmla="*/ 774676 h 1302979"/>
                    <a:gd name="connsiteX2" fmla="*/ 706567 w 873575"/>
                    <a:gd name="connsiteY2" fmla="*/ 781343 h 1302979"/>
                    <a:gd name="connsiteX3" fmla="*/ 546976 w 873575"/>
                    <a:gd name="connsiteY3" fmla="*/ 1112146 h 1302979"/>
                    <a:gd name="connsiteX4" fmla="*/ 549829 w 873575"/>
                    <a:gd name="connsiteY4" fmla="*/ 1169296 h 1302979"/>
                    <a:gd name="connsiteX5" fmla="*/ 550971 w 873575"/>
                    <a:gd name="connsiteY5" fmla="*/ 1178821 h 1302979"/>
                    <a:gd name="connsiteX6" fmla="*/ 551541 w 873575"/>
                    <a:gd name="connsiteY6" fmla="*/ 1188346 h 1302979"/>
                    <a:gd name="connsiteX7" fmla="*/ 437079 w 873575"/>
                    <a:gd name="connsiteY7" fmla="*/ 1302980 h 1302979"/>
                    <a:gd name="connsiteX8" fmla="*/ 322617 w 873575"/>
                    <a:gd name="connsiteY8" fmla="*/ 1188346 h 1302979"/>
                    <a:gd name="connsiteX9" fmla="*/ 322617 w 873575"/>
                    <a:gd name="connsiteY9" fmla="*/ 1178821 h 1302979"/>
                    <a:gd name="connsiteX10" fmla="*/ 323758 w 873575"/>
                    <a:gd name="connsiteY10" fmla="*/ 1169868 h 1302979"/>
                    <a:gd name="connsiteX11" fmla="*/ 326612 w 873575"/>
                    <a:gd name="connsiteY11" fmla="*/ 1128815 h 1302979"/>
                    <a:gd name="connsiteX12" fmla="*/ 167116 w 873575"/>
                    <a:gd name="connsiteY12" fmla="*/ 781153 h 1302979"/>
                    <a:gd name="connsiteX13" fmla="*/ 158556 w 873575"/>
                    <a:gd name="connsiteY13" fmla="*/ 774295 h 1302979"/>
                    <a:gd name="connsiteX14" fmla="*/ 99975 w 873575"/>
                    <a:gd name="connsiteY14" fmla="*/ 158794 h 1302979"/>
                    <a:gd name="connsiteX15" fmla="*/ 714556 w 873575"/>
                    <a:gd name="connsiteY15" fmla="*/ 100124 h 1302979"/>
                    <a:gd name="connsiteX16" fmla="*/ 873100 w 873575"/>
                    <a:gd name="connsiteY16" fmla="*/ 437205 h 130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575" h="1302979">
                      <a:moveTo>
                        <a:pt x="873576" y="437395"/>
                      </a:moveTo>
                      <a:cubicBezTo>
                        <a:pt x="873738" y="567970"/>
                        <a:pt x="815452" y="691743"/>
                        <a:pt x="714746" y="774676"/>
                      </a:cubicBezTo>
                      <a:cubicBezTo>
                        <a:pt x="711988" y="776866"/>
                        <a:pt x="709230" y="779057"/>
                        <a:pt x="706567" y="781343"/>
                      </a:cubicBezTo>
                      <a:cubicBezTo>
                        <a:pt x="607361" y="862723"/>
                        <a:pt x="548982" y="983733"/>
                        <a:pt x="546976" y="1112146"/>
                      </a:cubicBezTo>
                      <a:cubicBezTo>
                        <a:pt x="546744" y="1131237"/>
                        <a:pt x="547696" y="1150324"/>
                        <a:pt x="549829" y="1169296"/>
                      </a:cubicBezTo>
                      <a:cubicBezTo>
                        <a:pt x="549829" y="1172535"/>
                        <a:pt x="550495" y="1175678"/>
                        <a:pt x="550971" y="1178821"/>
                      </a:cubicBezTo>
                      <a:cubicBezTo>
                        <a:pt x="551388" y="1181979"/>
                        <a:pt x="551578" y="1185162"/>
                        <a:pt x="551541" y="1188346"/>
                      </a:cubicBezTo>
                      <a:cubicBezTo>
                        <a:pt x="551541" y="1251657"/>
                        <a:pt x="500295" y="1302980"/>
                        <a:pt x="437079" y="1302980"/>
                      </a:cubicBezTo>
                      <a:cubicBezTo>
                        <a:pt x="373864" y="1302980"/>
                        <a:pt x="322617" y="1251657"/>
                        <a:pt x="322617" y="1188346"/>
                      </a:cubicBezTo>
                      <a:cubicBezTo>
                        <a:pt x="322445" y="1185174"/>
                        <a:pt x="322445" y="1181994"/>
                        <a:pt x="322617" y="1178821"/>
                      </a:cubicBezTo>
                      <a:cubicBezTo>
                        <a:pt x="323093" y="1175869"/>
                        <a:pt x="323378" y="1172916"/>
                        <a:pt x="323758" y="1169868"/>
                      </a:cubicBezTo>
                      <a:cubicBezTo>
                        <a:pt x="325375" y="1156438"/>
                        <a:pt x="326326" y="1142722"/>
                        <a:pt x="326612" y="1128815"/>
                      </a:cubicBezTo>
                      <a:cubicBezTo>
                        <a:pt x="329760" y="994509"/>
                        <a:pt x="270918" y="866247"/>
                        <a:pt x="167116" y="781153"/>
                      </a:cubicBezTo>
                      <a:lnTo>
                        <a:pt x="158556" y="774295"/>
                      </a:lnTo>
                      <a:cubicBezTo>
                        <a:pt x="-27332" y="620530"/>
                        <a:pt x="-53560" y="344961"/>
                        <a:pt x="99975" y="158794"/>
                      </a:cubicBezTo>
                      <a:cubicBezTo>
                        <a:pt x="253510" y="-27373"/>
                        <a:pt x="528667" y="-53640"/>
                        <a:pt x="714556" y="100124"/>
                      </a:cubicBezTo>
                      <a:cubicBezTo>
                        <a:pt x="814960" y="183178"/>
                        <a:pt x="873099" y="306786"/>
                        <a:pt x="873100" y="437205"/>
                      </a:cubicBezTo>
                      <a:close/>
                    </a:path>
                  </a:pathLst>
                </a:custGeom>
                <a:solidFill>
                  <a:schemeClr val="tx2">
                    <a:lumMod val="20000"/>
                    <a:lumOff val="80000"/>
                  </a:schemeClr>
                </a:solidFill>
                <a:ln w="4847" cap="flat">
                  <a:noFill/>
                  <a:prstDash val="solid"/>
                  <a:miter/>
                </a:ln>
                <a:effectLst>
                  <a:outerShdw blurRad="127000" dist="38100" dir="10800000" algn="r" rotWithShape="0">
                    <a:prstClr val="black">
                      <a:alpha val="10000"/>
                    </a:prstClr>
                  </a:outerShdw>
                </a:effectLst>
              </p:spPr>
              <p:txBody>
                <a:bodyPr rtlCol="0" anchor="ctr"/>
                <a:lstStyle/>
                <a:p>
                  <a:endParaRPr lang="en-US" dirty="0"/>
                </a:p>
              </p:txBody>
            </p:sp>
            <p:sp>
              <p:nvSpPr>
                <p:cNvPr id="45" name="Freeform 918">
                  <a:extLst>
                    <a:ext uri="{FF2B5EF4-FFF2-40B4-BE49-F238E27FC236}">
                      <a16:creationId xmlns:a16="http://schemas.microsoft.com/office/drawing/2014/main" id="{400BC3CA-B8CC-0D97-B8A0-37261A2FF376}"/>
                    </a:ext>
                  </a:extLst>
                </p:cNvPr>
                <p:cNvSpPr/>
                <p:nvPr/>
              </p:nvSpPr>
              <p:spPr>
                <a:xfrm>
                  <a:off x="5726265" y="927160"/>
                  <a:ext cx="881610" cy="882930"/>
                </a:xfrm>
                <a:custGeom>
                  <a:avLst/>
                  <a:gdLst>
                    <a:gd name="connsiteX0" fmla="*/ 523806 w 881610"/>
                    <a:gd name="connsiteY0" fmla="*/ 83125 h 882930"/>
                    <a:gd name="connsiteX1" fmla="*/ 798610 w 881610"/>
                    <a:gd name="connsiteY1" fmla="*/ 524590 h 882930"/>
                    <a:gd name="connsiteX2" fmla="*/ 357805 w 881610"/>
                    <a:gd name="connsiteY2" fmla="*/ 799806 h 882930"/>
                    <a:gd name="connsiteX3" fmla="*/ 83001 w 881610"/>
                    <a:gd name="connsiteY3" fmla="*/ 358341 h 882930"/>
                    <a:gd name="connsiteX4" fmla="*/ 523806 w 881610"/>
                    <a:gd name="connsiteY4" fmla="*/ 83125 h 88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0" h="882930">
                      <a:moveTo>
                        <a:pt x="523806" y="83125"/>
                      </a:moveTo>
                      <a:cubicBezTo>
                        <a:pt x="721416" y="129033"/>
                        <a:pt x="844450" y="326684"/>
                        <a:pt x="798610" y="524590"/>
                      </a:cubicBezTo>
                      <a:cubicBezTo>
                        <a:pt x="752770" y="722496"/>
                        <a:pt x="555415" y="845714"/>
                        <a:pt x="357805" y="799806"/>
                      </a:cubicBezTo>
                      <a:cubicBezTo>
                        <a:pt x="160195" y="753897"/>
                        <a:pt x="37161" y="556247"/>
                        <a:pt x="83001" y="358341"/>
                      </a:cubicBezTo>
                      <a:cubicBezTo>
                        <a:pt x="128840" y="160434"/>
                        <a:pt x="326196" y="37216"/>
                        <a:pt x="523806" y="83125"/>
                      </a:cubicBezTo>
                      <a:close/>
                    </a:path>
                  </a:pathLst>
                </a:custGeom>
                <a:solidFill>
                  <a:schemeClr val="tx2">
                    <a:lumMod val="40000"/>
                    <a:lumOff val="60000"/>
                  </a:schemeClr>
                </a:solidFill>
                <a:ln w="9525" cap="flat">
                  <a:noFill/>
                  <a:prstDash val="solid"/>
                  <a:miter/>
                </a:ln>
              </p:spPr>
              <p:txBody>
                <a:bodyPr rtlCol="0" anchor="ctr"/>
                <a:lstStyle/>
                <a:p>
                  <a:endParaRPr lang="en-US" dirty="0"/>
                </a:p>
              </p:txBody>
            </p:sp>
            <p:sp>
              <p:nvSpPr>
                <p:cNvPr id="46" name="Freeform 919">
                  <a:extLst>
                    <a:ext uri="{FF2B5EF4-FFF2-40B4-BE49-F238E27FC236}">
                      <a16:creationId xmlns:a16="http://schemas.microsoft.com/office/drawing/2014/main" id="{0E2962AB-72B3-97B4-7B0C-EC731CD5076E}"/>
                    </a:ext>
                  </a:extLst>
                </p:cNvPr>
                <p:cNvSpPr/>
                <p:nvPr/>
              </p:nvSpPr>
              <p:spPr>
                <a:xfrm>
                  <a:off x="5764764" y="965626"/>
                  <a:ext cx="804856" cy="806060"/>
                </a:xfrm>
                <a:custGeom>
                  <a:avLst/>
                  <a:gdLst>
                    <a:gd name="connsiteX0" fmla="*/ 478300 w 804856"/>
                    <a:gd name="connsiteY0" fmla="*/ 75985 h 806060"/>
                    <a:gd name="connsiteX1" fmla="*/ 728984 w 804856"/>
                    <a:gd name="connsiteY1" fmla="*/ 479016 h 806060"/>
                    <a:gd name="connsiteX2" fmla="*/ 326556 w 804856"/>
                    <a:gd name="connsiteY2" fmla="*/ 730076 h 806060"/>
                    <a:gd name="connsiteX3" fmla="*/ 75872 w 804856"/>
                    <a:gd name="connsiteY3" fmla="*/ 327045 h 806060"/>
                    <a:gd name="connsiteX4" fmla="*/ 478300 w 804856"/>
                    <a:gd name="connsiteY4" fmla="*/ 75985 h 80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856" h="806060">
                      <a:moveTo>
                        <a:pt x="478300" y="75985"/>
                      </a:moveTo>
                      <a:cubicBezTo>
                        <a:pt x="658652" y="117951"/>
                        <a:pt x="770887" y="298394"/>
                        <a:pt x="728984" y="479016"/>
                      </a:cubicBezTo>
                      <a:cubicBezTo>
                        <a:pt x="687081" y="659638"/>
                        <a:pt x="506908" y="772041"/>
                        <a:pt x="326556" y="730076"/>
                      </a:cubicBezTo>
                      <a:cubicBezTo>
                        <a:pt x="146204" y="688110"/>
                        <a:pt x="33969" y="507667"/>
                        <a:pt x="75872" y="327045"/>
                      </a:cubicBezTo>
                      <a:cubicBezTo>
                        <a:pt x="117775" y="146423"/>
                        <a:pt x="297948" y="34020"/>
                        <a:pt x="478300" y="75985"/>
                      </a:cubicBezTo>
                      <a:close/>
                    </a:path>
                  </a:pathLst>
                </a:custGeom>
                <a:gradFill>
                  <a:gsLst>
                    <a:gs pos="99000">
                      <a:schemeClr val="accent5"/>
                    </a:gs>
                    <a:gs pos="0">
                      <a:schemeClr val="accent5">
                        <a:lumMod val="75000"/>
                      </a:schemeClr>
                    </a:gs>
                  </a:gsLst>
                  <a:lin ang="6000000" scaled="0"/>
                </a:gradFill>
                <a:ln w="25400" cap="flat">
                  <a:solidFill>
                    <a:srgbClr val="FFFFFF">
                      <a:alpha val="50000"/>
                    </a:srgbClr>
                  </a:solidFill>
                  <a:prstDash val="solid"/>
                  <a:miter/>
                </a:ln>
              </p:spPr>
              <p:txBody>
                <a:bodyPr rtlCol="0" anchor="ctr"/>
                <a:lstStyle/>
                <a:p>
                  <a:endParaRPr lang="en-US" dirty="0"/>
                </a:p>
              </p:txBody>
            </p:sp>
            <p:sp>
              <p:nvSpPr>
                <p:cNvPr id="47" name="Freeform 920">
                  <a:extLst>
                    <a:ext uri="{FF2B5EF4-FFF2-40B4-BE49-F238E27FC236}">
                      <a16:creationId xmlns:a16="http://schemas.microsoft.com/office/drawing/2014/main" id="{387DC0F4-45EA-834A-BBA5-D3724BBBD25E}"/>
                    </a:ext>
                  </a:extLst>
                </p:cNvPr>
                <p:cNvSpPr>
                  <a:spLocks noChangeAspect="1"/>
                </p:cNvSpPr>
                <p:nvPr/>
              </p:nvSpPr>
              <p:spPr>
                <a:xfrm>
                  <a:off x="6127486" y="2091043"/>
                  <a:ext cx="79251" cy="79368"/>
                </a:xfrm>
                <a:custGeom>
                  <a:avLst/>
                  <a:gdLst>
                    <a:gd name="connsiteX0" fmla="*/ 116031 w 116031"/>
                    <a:gd name="connsiteY0" fmla="*/ 58103 h 116204"/>
                    <a:gd name="connsiteX1" fmla="*/ 58016 w 116031"/>
                    <a:gd name="connsiteY1" fmla="*/ 116205 h 116204"/>
                    <a:gd name="connsiteX2" fmla="*/ 0 w 116031"/>
                    <a:gd name="connsiteY2" fmla="*/ 58103 h 116204"/>
                    <a:gd name="connsiteX3" fmla="*/ 58016 w 116031"/>
                    <a:gd name="connsiteY3" fmla="*/ 0 h 116204"/>
                    <a:gd name="connsiteX4" fmla="*/ 116031 w 116031"/>
                    <a:gd name="connsiteY4" fmla="*/ 58103 h 11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31" h="116204">
                      <a:moveTo>
                        <a:pt x="116031" y="58103"/>
                      </a:moveTo>
                      <a:cubicBezTo>
                        <a:pt x="116031" y="90192"/>
                        <a:pt x="90057" y="116205"/>
                        <a:pt x="58016" y="116205"/>
                      </a:cubicBezTo>
                      <a:cubicBezTo>
                        <a:pt x="25974" y="116205"/>
                        <a:pt x="0" y="90192"/>
                        <a:pt x="0" y="58103"/>
                      </a:cubicBezTo>
                      <a:cubicBezTo>
                        <a:pt x="0" y="26014"/>
                        <a:pt x="25974" y="0"/>
                        <a:pt x="58016" y="0"/>
                      </a:cubicBezTo>
                      <a:cubicBezTo>
                        <a:pt x="90057" y="0"/>
                        <a:pt x="116031" y="26014"/>
                        <a:pt x="116031" y="58103"/>
                      </a:cubicBezTo>
                      <a:close/>
                    </a:path>
                  </a:pathLst>
                </a:custGeom>
                <a:solidFill>
                  <a:schemeClr val="accent5"/>
                </a:solidFill>
                <a:ln w="1996"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CD536A5E-3916-38D2-B19C-3EC523B75CBB}"/>
                  </a:ext>
                </a:extLst>
              </p:cNvPr>
              <p:cNvGrpSpPr/>
              <p:nvPr/>
            </p:nvGrpSpPr>
            <p:grpSpPr>
              <a:xfrm rot="16200000" flipH="1">
                <a:off x="3399693" y="1816532"/>
                <a:ext cx="881610" cy="1307152"/>
                <a:chOff x="5726265" y="927160"/>
                <a:chExt cx="881610" cy="1307152"/>
              </a:xfrm>
            </p:grpSpPr>
            <p:sp>
              <p:nvSpPr>
                <p:cNvPr id="40" name="Freeform 913">
                  <a:extLst>
                    <a:ext uri="{FF2B5EF4-FFF2-40B4-BE49-F238E27FC236}">
                      <a16:creationId xmlns:a16="http://schemas.microsoft.com/office/drawing/2014/main" id="{252FAE58-4A95-C8BE-E0AD-CA445CE4C63D}"/>
                    </a:ext>
                  </a:extLst>
                </p:cNvPr>
                <p:cNvSpPr/>
                <p:nvPr/>
              </p:nvSpPr>
              <p:spPr>
                <a:xfrm>
                  <a:off x="5730077" y="931333"/>
                  <a:ext cx="873575" cy="1302979"/>
                </a:xfrm>
                <a:custGeom>
                  <a:avLst/>
                  <a:gdLst>
                    <a:gd name="connsiteX0" fmla="*/ 873576 w 873575"/>
                    <a:gd name="connsiteY0" fmla="*/ 437395 h 1302979"/>
                    <a:gd name="connsiteX1" fmla="*/ 714746 w 873575"/>
                    <a:gd name="connsiteY1" fmla="*/ 774676 h 1302979"/>
                    <a:gd name="connsiteX2" fmla="*/ 706567 w 873575"/>
                    <a:gd name="connsiteY2" fmla="*/ 781343 h 1302979"/>
                    <a:gd name="connsiteX3" fmla="*/ 546976 w 873575"/>
                    <a:gd name="connsiteY3" fmla="*/ 1112146 h 1302979"/>
                    <a:gd name="connsiteX4" fmla="*/ 549829 w 873575"/>
                    <a:gd name="connsiteY4" fmla="*/ 1169296 h 1302979"/>
                    <a:gd name="connsiteX5" fmla="*/ 550971 w 873575"/>
                    <a:gd name="connsiteY5" fmla="*/ 1178821 h 1302979"/>
                    <a:gd name="connsiteX6" fmla="*/ 551541 w 873575"/>
                    <a:gd name="connsiteY6" fmla="*/ 1188346 h 1302979"/>
                    <a:gd name="connsiteX7" fmla="*/ 437079 w 873575"/>
                    <a:gd name="connsiteY7" fmla="*/ 1302980 h 1302979"/>
                    <a:gd name="connsiteX8" fmla="*/ 322617 w 873575"/>
                    <a:gd name="connsiteY8" fmla="*/ 1188346 h 1302979"/>
                    <a:gd name="connsiteX9" fmla="*/ 322617 w 873575"/>
                    <a:gd name="connsiteY9" fmla="*/ 1178821 h 1302979"/>
                    <a:gd name="connsiteX10" fmla="*/ 323758 w 873575"/>
                    <a:gd name="connsiteY10" fmla="*/ 1169868 h 1302979"/>
                    <a:gd name="connsiteX11" fmla="*/ 326612 w 873575"/>
                    <a:gd name="connsiteY11" fmla="*/ 1128815 h 1302979"/>
                    <a:gd name="connsiteX12" fmla="*/ 167116 w 873575"/>
                    <a:gd name="connsiteY12" fmla="*/ 781153 h 1302979"/>
                    <a:gd name="connsiteX13" fmla="*/ 158556 w 873575"/>
                    <a:gd name="connsiteY13" fmla="*/ 774295 h 1302979"/>
                    <a:gd name="connsiteX14" fmla="*/ 99975 w 873575"/>
                    <a:gd name="connsiteY14" fmla="*/ 158794 h 1302979"/>
                    <a:gd name="connsiteX15" fmla="*/ 714556 w 873575"/>
                    <a:gd name="connsiteY15" fmla="*/ 100124 h 1302979"/>
                    <a:gd name="connsiteX16" fmla="*/ 873100 w 873575"/>
                    <a:gd name="connsiteY16" fmla="*/ 437205 h 130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3575" h="1302979">
                      <a:moveTo>
                        <a:pt x="873576" y="437395"/>
                      </a:moveTo>
                      <a:cubicBezTo>
                        <a:pt x="873738" y="567970"/>
                        <a:pt x="815452" y="691743"/>
                        <a:pt x="714746" y="774676"/>
                      </a:cubicBezTo>
                      <a:cubicBezTo>
                        <a:pt x="711988" y="776866"/>
                        <a:pt x="709230" y="779057"/>
                        <a:pt x="706567" y="781343"/>
                      </a:cubicBezTo>
                      <a:cubicBezTo>
                        <a:pt x="607361" y="862723"/>
                        <a:pt x="548982" y="983733"/>
                        <a:pt x="546976" y="1112146"/>
                      </a:cubicBezTo>
                      <a:cubicBezTo>
                        <a:pt x="546744" y="1131237"/>
                        <a:pt x="547696" y="1150324"/>
                        <a:pt x="549829" y="1169296"/>
                      </a:cubicBezTo>
                      <a:cubicBezTo>
                        <a:pt x="549829" y="1172535"/>
                        <a:pt x="550495" y="1175678"/>
                        <a:pt x="550971" y="1178821"/>
                      </a:cubicBezTo>
                      <a:cubicBezTo>
                        <a:pt x="551388" y="1181979"/>
                        <a:pt x="551578" y="1185162"/>
                        <a:pt x="551541" y="1188346"/>
                      </a:cubicBezTo>
                      <a:cubicBezTo>
                        <a:pt x="551541" y="1251657"/>
                        <a:pt x="500295" y="1302980"/>
                        <a:pt x="437079" y="1302980"/>
                      </a:cubicBezTo>
                      <a:cubicBezTo>
                        <a:pt x="373864" y="1302980"/>
                        <a:pt x="322617" y="1251657"/>
                        <a:pt x="322617" y="1188346"/>
                      </a:cubicBezTo>
                      <a:cubicBezTo>
                        <a:pt x="322445" y="1185174"/>
                        <a:pt x="322445" y="1181994"/>
                        <a:pt x="322617" y="1178821"/>
                      </a:cubicBezTo>
                      <a:cubicBezTo>
                        <a:pt x="323093" y="1175869"/>
                        <a:pt x="323378" y="1172916"/>
                        <a:pt x="323758" y="1169868"/>
                      </a:cubicBezTo>
                      <a:cubicBezTo>
                        <a:pt x="325375" y="1156438"/>
                        <a:pt x="326326" y="1142722"/>
                        <a:pt x="326612" y="1128815"/>
                      </a:cubicBezTo>
                      <a:cubicBezTo>
                        <a:pt x="329760" y="994509"/>
                        <a:pt x="270918" y="866247"/>
                        <a:pt x="167116" y="781153"/>
                      </a:cubicBezTo>
                      <a:lnTo>
                        <a:pt x="158556" y="774295"/>
                      </a:lnTo>
                      <a:cubicBezTo>
                        <a:pt x="-27332" y="620530"/>
                        <a:pt x="-53560" y="344961"/>
                        <a:pt x="99975" y="158794"/>
                      </a:cubicBezTo>
                      <a:cubicBezTo>
                        <a:pt x="253510" y="-27373"/>
                        <a:pt x="528667" y="-53640"/>
                        <a:pt x="714556" y="100124"/>
                      </a:cubicBezTo>
                      <a:cubicBezTo>
                        <a:pt x="814960" y="183178"/>
                        <a:pt x="873099" y="306786"/>
                        <a:pt x="873100" y="437205"/>
                      </a:cubicBezTo>
                      <a:close/>
                    </a:path>
                  </a:pathLst>
                </a:custGeom>
                <a:solidFill>
                  <a:schemeClr val="tx2">
                    <a:lumMod val="20000"/>
                    <a:lumOff val="80000"/>
                  </a:schemeClr>
                </a:solidFill>
                <a:ln w="4847" cap="flat">
                  <a:noFill/>
                  <a:prstDash val="solid"/>
                  <a:miter/>
                </a:ln>
                <a:effectLst>
                  <a:outerShdw blurRad="114300" dist="38100" dir="5400000" algn="ctr" rotWithShape="0">
                    <a:prstClr val="black">
                      <a:alpha val="10000"/>
                    </a:prstClr>
                  </a:outerShdw>
                </a:effectLst>
              </p:spPr>
              <p:txBody>
                <a:bodyPr rtlCol="0" anchor="ctr"/>
                <a:lstStyle/>
                <a:p>
                  <a:endParaRPr lang="en-US" dirty="0"/>
                </a:p>
              </p:txBody>
            </p:sp>
            <p:sp>
              <p:nvSpPr>
                <p:cNvPr id="41" name="Freeform 914">
                  <a:extLst>
                    <a:ext uri="{FF2B5EF4-FFF2-40B4-BE49-F238E27FC236}">
                      <a16:creationId xmlns:a16="http://schemas.microsoft.com/office/drawing/2014/main" id="{0400CD21-AF5B-00CF-C9AD-78B5E44478E4}"/>
                    </a:ext>
                  </a:extLst>
                </p:cNvPr>
                <p:cNvSpPr/>
                <p:nvPr/>
              </p:nvSpPr>
              <p:spPr>
                <a:xfrm>
                  <a:off x="5726265" y="927160"/>
                  <a:ext cx="881610" cy="882930"/>
                </a:xfrm>
                <a:custGeom>
                  <a:avLst/>
                  <a:gdLst>
                    <a:gd name="connsiteX0" fmla="*/ 523806 w 881610"/>
                    <a:gd name="connsiteY0" fmla="*/ 83125 h 882930"/>
                    <a:gd name="connsiteX1" fmla="*/ 798610 w 881610"/>
                    <a:gd name="connsiteY1" fmla="*/ 524590 h 882930"/>
                    <a:gd name="connsiteX2" fmla="*/ 357805 w 881610"/>
                    <a:gd name="connsiteY2" fmla="*/ 799806 h 882930"/>
                    <a:gd name="connsiteX3" fmla="*/ 83001 w 881610"/>
                    <a:gd name="connsiteY3" fmla="*/ 358341 h 882930"/>
                    <a:gd name="connsiteX4" fmla="*/ 523806 w 881610"/>
                    <a:gd name="connsiteY4" fmla="*/ 83125 h 88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0" h="882930">
                      <a:moveTo>
                        <a:pt x="523806" y="83125"/>
                      </a:moveTo>
                      <a:cubicBezTo>
                        <a:pt x="721416" y="129033"/>
                        <a:pt x="844450" y="326684"/>
                        <a:pt x="798610" y="524590"/>
                      </a:cubicBezTo>
                      <a:cubicBezTo>
                        <a:pt x="752770" y="722496"/>
                        <a:pt x="555415" y="845714"/>
                        <a:pt x="357805" y="799806"/>
                      </a:cubicBezTo>
                      <a:cubicBezTo>
                        <a:pt x="160195" y="753897"/>
                        <a:pt x="37161" y="556247"/>
                        <a:pt x="83001" y="358341"/>
                      </a:cubicBezTo>
                      <a:cubicBezTo>
                        <a:pt x="128840" y="160434"/>
                        <a:pt x="326196" y="37216"/>
                        <a:pt x="523806" y="83125"/>
                      </a:cubicBezTo>
                      <a:close/>
                    </a:path>
                  </a:pathLst>
                </a:custGeom>
                <a:solidFill>
                  <a:schemeClr val="tx2">
                    <a:lumMod val="40000"/>
                    <a:lumOff val="60000"/>
                  </a:schemeClr>
                </a:solidFill>
                <a:ln w="9525" cap="flat">
                  <a:noFill/>
                  <a:prstDash val="solid"/>
                  <a:miter/>
                </a:ln>
              </p:spPr>
              <p:txBody>
                <a:bodyPr rtlCol="0" anchor="ctr"/>
                <a:lstStyle/>
                <a:p>
                  <a:endParaRPr lang="en-US" dirty="0"/>
                </a:p>
              </p:txBody>
            </p:sp>
            <p:sp>
              <p:nvSpPr>
                <p:cNvPr id="42" name="Freeform 915">
                  <a:extLst>
                    <a:ext uri="{FF2B5EF4-FFF2-40B4-BE49-F238E27FC236}">
                      <a16:creationId xmlns:a16="http://schemas.microsoft.com/office/drawing/2014/main" id="{CB42DE1D-20F4-4B1A-7F66-89C983305368}"/>
                    </a:ext>
                  </a:extLst>
                </p:cNvPr>
                <p:cNvSpPr/>
                <p:nvPr/>
              </p:nvSpPr>
              <p:spPr>
                <a:xfrm>
                  <a:off x="5764764" y="965626"/>
                  <a:ext cx="804856" cy="806060"/>
                </a:xfrm>
                <a:custGeom>
                  <a:avLst/>
                  <a:gdLst>
                    <a:gd name="connsiteX0" fmla="*/ 478300 w 804856"/>
                    <a:gd name="connsiteY0" fmla="*/ 75985 h 806060"/>
                    <a:gd name="connsiteX1" fmla="*/ 728984 w 804856"/>
                    <a:gd name="connsiteY1" fmla="*/ 479016 h 806060"/>
                    <a:gd name="connsiteX2" fmla="*/ 326556 w 804856"/>
                    <a:gd name="connsiteY2" fmla="*/ 730076 h 806060"/>
                    <a:gd name="connsiteX3" fmla="*/ 75872 w 804856"/>
                    <a:gd name="connsiteY3" fmla="*/ 327045 h 806060"/>
                    <a:gd name="connsiteX4" fmla="*/ 478300 w 804856"/>
                    <a:gd name="connsiteY4" fmla="*/ 75985 h 806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856" h="806060">
                      <a:moveTo>
                        <a:pt x="478300" y="75985"/>
                      </a:moveTo>
                      <a:cubicBezTo>
                        <a:pt x="658652" y="117951"/>
                        <a:pt x="770887" y="298394"/>
                        <a:pt x="728984" y="479016"/>
                      </a:cubicBezTo>
                      <a:cubicBezTo>
                        <a:pt x="687081" y="659638"/>
                        <a:pt x="506908" y="772041"/>
                        <a:pt x="326556" y="730076"/>
                      </a:cubicBezTo>
                      <a:cubicBezTo>
                        <a:pt x="146204" y="688110"/>
                        <a:pt x="33969" y="507667"/>
                        <a:pt x="75872" y="327045"/>
                      </a:cubicBezTo>
                      <a:cubicBezTo>
                        <a:pt x="117775" y="146423"/>
                        <a:pt x="297948" y="34020"/>
                        <a:pt x="478300" y="75985"/>
                      </a:cubicBezTo>
                      <a:close/>
                    </a:path>
                  </a:pathLst>
                </a:custGeom>
                <a:gradFill>
                  <a:gsLst>
                    <a:gs pos="99000">
                      <a:schemeClr val="accent6"/>
                    </a:gs>
                    <a:gs pos="0">
                      <a:schemeClr val="accent6">
                        <a:lumMod val="75000"/>
                      </a:schemeClr>
                    </a:gs>
                  </a:gsLst>
                  <a:lin ang="0" scaled="0"/>
                </a:gradFill>
                <a:ln w="25400" cap="flat">
                  <a:solidFill>
                    <a:srgbClr val="FFFFFF">
                      <a:alpha val="50000"/>
                    </a:srgbClr>
                  </a:solidFill>
                  <a:prstDash val="solid"/>
                  <a:miter/>
                </a:ln>
              </p:spPr>
              <p:txBody>
                <a:bodyPr rtlCol="0" anchor="ctr"/>
                <a:lstStyle/>
                <a:p>
                  <a:endParaRPr lang="en-US" dirty="0"/>
                </a:p>
              </p:txBody>
            </p:sp>
            <p:sp>
              <p:nvSpPr>
                <p:cNvPr id="43" name="Freeform 916">
                  <a:extLst>
                    <a:ext uri="{FF2B5EF4-FFF2-40B4-BE49-F238E27FC236}">
                      <a16:creationId xmlns:a16="http://schemas.microsoft.com/office/drawing/2014/main" id="{2508EBF9-5F2C-57BC-6F6E-5FE66C68A99F}"/>
                    </a:ext>
                  </a:extLst>
                </p:cNvPr>
                <p:cNvSpPr>
                  <a:spLocks noChangeAspect="1"/>
                </p:cNvSpPr>
                <p:nvPr/>
              </p:nvSpPr>
              <p:spPr>
                <a:xfrm>
                  <a:off x="6126723" y="2091475"/>
                  <a:ext cx="79251" cy="79368"/>
                </a:xfrm>
                <a:custGeom>
                  <a:avLst/>
                  <a:gdLst>
                    <a:gd name="connsiteX0" fmla="*/ 116031 w 116031"/>
                    <a:gd name="connsiteY0" fmla="*/ 58103 h 116204"/>
                    <a:gd name="connsiteX1" fmla="*/ 58016 w 116031"/>
                    <a:gd name="connsiteY1" fmla="*/ 116205 h 116204"/>
                    <a:gd name="connsiteX2" fmla="*/ 0 w 116031"/>
                    <a:gd name="connsiteY2" fmla="*/ 58103 h 116204"/>
                    <a:gd name="connsiteX3" fmla="*/ 58016 w 116031"/>
                    <a:gd name="connsiteY3" fmla="*/ 0 h 116204"/>
                    <a:gd name="connsiteX4" fmla="*/ 116031 w 116031"/>
                    <a:gd name="connsiteY4" fmla="*/ 58103 h 11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31" h="116204">
                      <a:moveTo>
                        <a:pt x="116031" y="58103"/>
                      </a:moveTo>
                      <a:cubicBezTo>
                        <a:pt x="116031" y="90192"/>
                        <a:pt x="90057" y="116205"/>
                        <a:pt x="58016" y="116205"/>
                      </a:cubicBezTo>
                      <a:cubicBezTo>
                        <a:pt x="25974" y="116205"/>
                        <a:pt x="0" y="90192"/>
                        <a:pt x="0" y="58103"/>
                      </a:cubicBezTo>
                      <a:cubicBezTo>
                        <a:pt x="0" y="26014"/>
                        <a:pt x="25974" y="0"/>
                        <a:pt x="58016" y="0"/>
                      </a:cubicBezTo>
                      <a:cubicBezTo>
                        <a:pt x="90057" y="0"/>
                        <a:pt x="116031" y="26014"/>
                        <a:pt x="116031" y="58103"/>
                      </a:cubicBezTo>
                      <a:close/>
                    </a:path>
                  </a:pathLst>
                </a:custGeom>
                <a:solidFill>
                  <a:schemeClr val="accent6"/>
                </a:solidFill>
                <a:ln w="1996" cap="flat">
                  <a:noFill/>
                  <a:prstDash val="solid"/>
                  <a:miter/>
                </a:ln>
              </p:spPr>
              <p:txBody>
                <a:bodyPr rtlCol="0" anchor="ctr"/>
                <a:lstStyle/>
                <a:p>
                  <a:endParaRPr lang="en-US" dirty="0"/>
                </a:p>
              </p:txBody>
            </p:sp>
          </p:grpSp>
          <p:sp>
            <p:nvSpPr>
              <p:cNvPr id="17" name="Freeform 896">
                <a:extLst>
                  <a:ext uri="{FF2B5EF4-FFF2-40B4-BE49-F238E27FC236}">
                    <a16:creationId xmlns:a16="http://schemas.microsoft.com/office/drawing/2014/main" id="{BEAA3505-26E2-86D4-82F6-46FF87025796}"/>
                  </a:ext>
                </a:extLst>
              </p:cNvPr>
              <p:cNvSpPr/>
              <p:nvPr/>
            </p:nvSpPr>
            <p:spPr>
              <a:xfrm rot="16200000">
                <a:off x="4034056" y="3099902"/>
                <a:ext cx="1057804" cy="443483"/>
              </a:xfrm>
              <a:custGeom>
                <a:avLst/>
                <a:gdLst>
                  <a:gd name="connsiteX0" fmla="*/ 608689 w 656813"/>
                  <a:gd name="connsiteY0" fmla="*/ 275368 h 275368"/>
                  <a:gd name="connsiteX1" fmla="*/ 656813 w 656813"/>
                  <a:gd name="connsiteY1" fmla="*/ 211932 h 275368"/>
                  <a:gd name="connsiteX2" fmla="*/ 0 w 656813"/>
                  <a:gd name="connsiteY2" fmla="*/ 0 h 275368"/>
                  <a:gd name="connsiteX3" fmla="*/ 0 w 656813"/>
                  <a:gd name="connsiteY3" fmla="*/ 79725 h 275368"/>
                  <a:gd name="connsiteX4" fmla="*/ 608689 w 656813"/>
                  <a:gd name="connsiteY4" fmla="*/ 275368 h 27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13" h="275368">
                    <a:moveTo>
                      <a:pt x="608689" y="275368"/>
                    </a:moveTo>
                    <a:lnTo>
                      <a:pt x="656813" y="211932"/>
                    </a:lnTo>
                    <a:cubicBezTo>
                      <a:pt x="465533" y="73957"/>
                      <a:pt x="235729" y="-193"/>
                      <a:pt x="0" y="0"/>
                    </a:cubicBezTo>
                    <a:lnTo>
                      <a:pt x="0" y="79725"/>
                    </a:lnTo>
                    <a:cubicBezTo>
                      <a:pt x="218340" y="79540"/>
                      <a:pt x="431234" y="147969"/>
                      <a:pt x="608689" y="275368"/>
                    </a:cubicBezTo>
                    <a:close/>
                  </a:path>
                </a:pathLst>
              </a:custGeom>
              <a:solidFill>
                <a:schemeClr val="accent5"/>
              </a:solidFill>
              <a:ln w="9504" cap="flat">
                <a:noFill/>
                <a:prstDash val="solid"/>
                <a:miter/>
              </a:ln>
            </p:spPr>
            <p:txBody>
              <a:bodyPr rtlCol="0" anchor="ctr"/>
              <a:lstStyle/>
              <a:p>
                <a:endParaRPr lang="en-US" dirty="0"/>
              </a:p>
            </p:txBody>
          </p:sp>
          <p:sp>
            <p:nvSpPr>
              <p:cNvPr id="18" name="Freeform 897">
                <a:extLst>
                  <a:ext uri="{FF2B5EF4-FFF2-40B4-BE49-F238E27FC236}">
                    <a16:creationId xmlns:a16="http://schemas.microsoft.com/office/drawing/2014/main" id="{6889ED7F-8963-CA7B-41BD-64D456B29D70}"/>
                  </a:ext>
                </a:extLst>
              </p:cNvPr>
              <p:cNvSpPr/>
              <p:nvPr/>
            </p:nvSpPr>
            <p:spPr>
              <a:xfrm rot="16200000">
                <a:off x="4033826" y="4157937"/>
                <a:ext cx="1058110" cy="443330"/>
              </a:xfrm>
              <a:custGeom>
                <a:avLst/>
                <a:gdLst>
                  <a:gd name="connsiteX0" fmla="*/ 657004 w 657003"/>
                  <a:gd name="connsiteY0" fmla="*/ 79725 h 275273"/>
                  <a:gd name="connsiteX1" fmla="*/ 657004 w 657003"/>
                  <a:gd name="connsiteY1" fmla="*/ 79725 h 275273"/>
                  <a:gd name="connsiteX2" fmla="*/ 657004 w 657003"/>
                  <a:gd name="connsiteY2" fmla="*/ 1 h 275273"/>
                  <a:gd name="connsiteX3" fmla="*/ 657004 w 657003"/>
                  <a:gd name="connsiteY3" fmla="*/ 1 h 275273"/>
                  <a:gd name="connsiteX4" fmla="*/ 0 w 657003"/>
                  <a:gd name="connsiteY4" fmla="*/ 211837 h 275273"/>
                  <a:gd name="connsiteX5" fmla="*/ 48315 w 657003"/>
                  <a:gd name="connsiteY5" fmla="*/ 275273 h 275273"/>
                  <a:gd name="connsiteX6" fmla="*/ 657004 w 657003"/>
                  <a:gd name="connsiteY6" fmla="*/ 79725 h 2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003" h="275273">
                    <a:moveTo>
                      <a:pt x="657004" y="79725"/>
                    </a:moveTo>
                    <a:lnTo>
                      <a:pt x="657004" y="79725"/>
                    </a:lnTo>
                    <a:lnTo>
                      <a:pt x="657004" y="1"/>
                    </a:lnTo>
                    <a:lnTo>
                      <a:pt x="657004" y="1"/>
                    </a:lnTo>
                    <a:cubicBezTo>
                      <a:pt x="421220" y="-260"/>
                      <a:pt x="191344" y="73858"/>
                      <a:pt x="0" y="211837"/>
                    </a:cubicBezTo>
                    <a:lnTo>
                      <a:pt x="48315" y="275273"/>
                    </a:lnTo>
                    <a:cubicBezTo>
                      <a:pt x="225769" y="147884"/>
                      <a:pt x="438670" y="79487"/>
                      <a:pt x="657004" y="79725"/>
                    </a:cubicBezTo>
                    <a:close/>
                  </a:path>
                </a:pathLst>
              </a:custGeom>
              <a:solidFill>
                <a:schemeClr val="accent4"/>
              </a:solidFill>
              <a:ln w="9504" cap="flat">
                <a:noFill/>
                <a:prstDash val="solid"/>
                <a:miter/>
              </a:ln>
            </p:spPr>
            <p:txBody>
              <a:bodyPr rtlCol="0" anchor="ctr"/>
              <a:lstStyle/>
              <a:p>
                <a:endParaRPr lang="en-US" dirty="0"/>
              </a:p>
            </p:txBody>
          </p:sp>
          <p:grpSp>
            <p:nvGrpSpPr>
              <p:cNvPr id="19" name="Group 18">
                <a:extLst>
                  <a:ext uri="{FF2B5EF4-FFF2-40B4-BE49-F238E27FC236}">
                    <a16:creationId xmlns:a16="http://schemas.microsoft.com/office/drawing/2014/main" id="{4CAEA0F0-1A52-16E1-CC42-4E387DAE6103}"/>
                  </a:ext>
                </a:extLst>
              </p:cNvPr>
              <p:cNvGrpSpPr/>
              <p:nvPr/>
            </p:nvGrpSpPr>
            <p:grpSpPr>
              <a:xfrm rot="16200000">
                <a:off x="4295691" y="2411327"/>
                <a:ext cx="721039" cy="683985"/>
                <a:chOff x="6634729" y="2648698"/>
                <a:chExt cx="447709" cy="424701"/>
              </a:xfrm>
            </p:grpSpPr>
            <p:sp>
              <p:nvSpPr>
                <p:cNvPr id="36" name="Freeform 909">
                  <a:extLst>
                    <a:ext uri="{FF2B5EF4-FFF2-40B4-BE49-F238E27FC236}">
                      <a16:creationId xmlns:a16="http://schemas.microsoft.com/office/drawing/2014/main" id="{C35D467A-2F57-B442-7252-699B4ABB698A}"/>
                    </a:ext>
                  </a:extLst>
                </p:cNvPr>
                <p:cNvSpPr/>
                <p:nvPr/>
              </p:nvSpPr>
              <p:spPr>
                <a:xfrm>
                  <a:off x="6850084" y="2725755"/>
                  <a:ext cx="155025" cy="153447"/>
                </a:xfrm>
                <a:custGeom>
                  <a:avLst/>
                  <a:gdLst>
                    <a:gd name="connsiteX0" fmla="*/ 0 w 155025"/>
                    <a:gd name="connsiteY0" fmla="*/ 153448 h 153447"/>
                    <a:gd name="connsiteX1" fmla="*/ 155026 w 155025"/>
                    <a:gd name="connsiteY1" fmla="*/ 0 h 153447"/>
                  </a:gdLst>
                  <a:ahLst/>
                  <a:cxnLst>
                    <a:cxn ang="0">
                      <a:pos x="connsiteX0" y="connsiteY0"/>
                    </a:cxn>
                    <a:cxn ang="0">
                      <a:pos x="connsiteX1" y="connsiteY1"/>
                    </a:cxn>
                  </a:cxnLst>
                  <a:rect l="l" t="t" r="r" b="b"/>
                  <a:pathLst>
                    <a:path w="155025" h="153447">
                      <a:moveTo>
                        <a:pt x="0" y="153448"/>
                      </a:moveTo>
                      <a:lnTo>
                        <a:pt x="155026" y="0"/>
                      </a:lnTo>
                    </a:path>
                  </a:pathLst>
                </a:custGeom>
                <a:ln w="18627" cap="flat">
                  <a:solidFill>
                    <a:schemeClr val="accent6"/>
                  </a:solidFill>
                  <a:prstDash val="solid"/>
                  <a:miter/>
                </a:ln>
              </p:spPr>
              <p:txBody>
                <a:bodyPr rtlCol="0" anchor="ctr"/>
                <a:lstStyle/>
                <a:p>
                  <a:endParaRPr lang="en-US" dirty="0"/>
                </a:p>
              </p:txBody>
            </p:sp>
            <p:sp>
              <p:nvSpPr>
                <p:cNvPr id="37" name="Freeform 910">
                  <a:extLst>
                    <a:ext uri="{FF2B5EF4-FFF2-40B4-BE49-F238E27FC236}">
                      <a16:creationId xmlns:a16="http://schemas.microsoft.com/office/drawing/2014/main" id="{95670723-372B-96F0-9FB8-A4BE17198F9C}"/>
                    </a:ext>
                  </a:extLst>
                </p:cNvPr>
                <p:cNvSpPr/>
                <p:nvPr/>
              </p:nvSpPr>
              <p:spPr>
                <a:xfrm>
                  <a:off x="6987331" y="2648698"/>
                  <a:ext cx="95107" cy="95250"/>
                </a:xfrm>
                <a:custGeom>
                  <a:avLst/>
                  <a:gdLst>
                    <a:gd name="connsiteX0" fmla="*/ 13971 w 95107"/>
                    <a:gd name="connsiteY0" fmla="*/ 13906 h 95250"/>
                    <a:gd name="connsiteX1" fmla="*/ 81222 w 95107"/>
                    <a:gd name="connsiteY1" fmla="*/ 13992 h 95250"/>
                    <a:gd name="connsiteX2" fmla="*/ 81137 w 95107"/>
                    <a:gd name="connsiteY2" fmla="*/ 81344 h 95250"/>
                    <a:gd name="connsiteX3" fmla="*/ 13971 w 95107"/>
                    <a:gd name="connsiteY3" fmla="*/ 81344 h 95250"/>
                    <a:gd name="connsiteX4" fmla="*/ 13886 w 95107"/>
                    <a:gd name="connsiteY4" fmla="*/ 13992 h 95250"/>
                    <a:gd name="connsiteX5" fmla="*/ 13971 w 95107"/>
                    <a:gd name="connsiteY5" fmla="*/ 13906 h 95250"/>
                    <a:gd name="connsiteX6" fmla="*/ 73032 w 95107"/>
                    <a:gd name="connsiteY6" fmla="*/ 73723 h 95250"/>
                    <a:gd name="connsiteX7" fmla="*/ 72998 w 95107"/>
                    <a:gd name="connsiteY7" fmla="*/ 22132 h 95250"/>
                    <a:gd name="connsiteX8" fmla="*/ 21484 w 95107"/>
                    <a:gd name="connsiteY8" fmla="*/ 22166 h 95250"/>
                    <a:gd name="connsiteX9" fmla="*/ 21484 w 95107"/>
                    <a:gd name="connsiteY9" fmla="*/ 73723 h 95250"/>
                    <a:gd name="connsiteX10" fmla="*/ 72863 w 95107"/>
                    <a:gd name="connsiteY10" fmla="*/ 73892 h 95250"/>
                    <a:gd name="connsiteX11" fmla="*/ 73032 w 95107"/>
                    <a:gd name="connsiteY11" fmla="*/ 7372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107" h="95250">
                      <a:moveTo>
                        <a:pt x="13971" y="13906"/>
                      </a:moveTo>
                      <a:cubicBezTo>
                        <a:pt x="32565" y="-4669"/>
                        <a:pt x="62674" y="-4631"/>
                        <a:pt x="81222" y="13992"/>
                      </a:cubicBezTo>
                      <a:cubicBezTo>
                        <a:pt x="99770" y="32614"/>
                        <a:pt x="99731" y="62768"/>
                        <a:pt x="81137" y="81344"/>
                      </a:cubicBezTo>
                      <a:cubicBezTo>
                        <a:pt x="62576" y="99886"/>
                        <a:pt x="32532" y="99886"/>
                        <a:pt x="13971" y="81344"/>
                      </a:cubicBezTo>
                      <a:cubicBezTo>
                        <a:pt x="-4624" y="62768"/>
                        <a:pt x="-4662" y="32614"/>
                        <a:pt x="13886" y="13992"/>
                      </a:cubicBezTo>
                      <a:cubicBezTo>
                        <a:pt x="13914" y="13963"/>
                        <a:pt x="13942" y="13935"/>
                        <a:pt x="13971" y="13906"/>
                      </a:cubicBezTo>
                      <a:close/>
                      <a:moveTo>
                        <a:pt x="73032" y="73723"/>
                      </a:moveTo>
                      <a:cubicBezTo>
                        <a:pt x="87248" y="59468"/>
                        <a:pt x="87233" y="36369"/>
                        <a:pt x="72998" y="22132"/>
                      </a:cubicBezTo>
                      <a:cubicBezTo>
                        <a:pt x="58764" y="7895"/>
                        <a:pt x="35700" y="7910"/>
                        <a:pt x="21484" y="22166"/>
                      </a:cubicBezTo>
                      <a:cubicBezTo>
                        <a:pt x="7281" y="36409"/>
                        <a:pt x="7281" y="59481"/>
                        <a:pt x="21484" y="73723"/>
                      </a:cubicBezTo>
                      <a:cubicBezTo>
                        <a:pt x="35626" y="87979"/>
                        <a:pt x="58629" y="88055"/>
                        <a:pt x="72863" y="73892"/>
                      </a:cubicBezTo>
                      <a:cubicBezTo>
                        <a:pt x="72920" y="73836"/>
                        <a:pt x="72976" y="73780"/>
                        <a:pt x="73032" y="73723"/>
                      </a:cubicBezTo>
                      <a:close/>
                    </a:path>
                  </a:pathLst>
                </a:custGeom>
                <a:solidFill>
                  <a:schemeClr val="accent6"/>
                </a:solidFill>
                <a:ln w="4657" cap="flat">
                  <a:noFill/>
                  <a:prstDash val="solid"/>
                  <a:miter/>
                </a:ln>
              </p:spPr>
              <p:txBody>
                <a:bodyPr rtlCol="0" anchor="ctr"/>
                <a:lstStyle/>
                <a:p>
                  <a:endParaRPr lang="en-US" dirty="0"/>
                </a:p>
              </p:txBody>
            </p:sp>
            <p:sp>
              <p:nvSpPr>
                <p:cNvPr id="38" name="Freeform 911">
                  <a:extLst>
                    <a:ext uri="{FF2B5EF4-FFF2-40B4-BE49-F238E27FC236}">
                      <a16:creationId xmlns:a16="http://schemas.microsoft.com/office/drawing/2014/main" id="{41B1112D-E43F-8C35-7B52-175B499F5C50}"/>
                    </a:ext>
                  </a:extLst>
                </p:cNvPr>
                <p:cNvSpPr/>
                <p:nvPr/>
              </p:nvSpPr>
              <p:spPr>
                <a:xfrm>
                  <a:off x="6634729" y="2734215"/>
                  <a:ext cx="338678" cy="339184"/>
                </a:xfrm>
                <a:custGeom>
                  <a:avLst/>
                  <a:gdLst>
                    <a:gd name="connsiteX0" fmla="*/ 254008 w 338677"/>
                    <a:gd name="connsiteY0" fmla="*/ 84796 h 339184"/>
                    <a:gd name="connsiteX1" fmla="*/ 254008 w 338677"/>
                    <a:gd name="connsiteY1" fmla="*/ 254388 h 339184"/>
                    <a:gd name="connsiteX2" fmla="*/ 84669 w 338677"/>
                    <a:gd name="connsiteY2" fmla="*/ 254388 h 339184"/>
                    <a:gd name="connsiteX3" fmla="*/ 84669 w 338677"/>
                    <a:gd name="connsiteY3" fmla="*/ 84796 h 339184"/>
                    <a:gd name="connsiteX4" fmla="*/ 254008 w 338677"/>
                    <a:gd name="connsiteY4" fmla="*/ 84796 h 33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77" h="339184">
                      <a:moveTo>
                        <a:pt x="254008" y="84796"/>
                      </a:moveTo>
                      <a:cubicBezTo>
                        <a:pt x="300770" y="131628"/>
                        <a:pt x="300769" y="207557"/>
                        <a:pt x="254008" y="254388"/>
                      </a:cubicBezTo>
                      <a:cubicBezTo>
                        <a:pt x="207246" y="301220"/>
                        <a:pt x="131431" y="301220"/>
                        <a:pt x="84669" y="254388"/>
                      </a:cubicBezTo>
                      <a:cubicBezTo>
                        <a:pt x="37908" y="207557"/>
                        <a:pt x="37908" y="131628"/>
                        <a:pt x="84669" y="84796"/>
                      </a:cubicBezTo>
                      <a:cubicBezTo>
                        <a:pt x="131431" y="37965"/>
                        <a:pt x="207246" y="37965"/>
                        <a:pt x="254008" y="84796"/>
                      </a:cubicBezTo>
                      <a:close/>
                    </a:path>
                  </a:pathLst>
                </a:custGeom>
                <a:solidFill>
                  <a:srgbClr val="FFFFFF"/>
                </a:solidFill>
                <a:ln w="3136" cap="flat">
                  <a:solidFill>
                    <a:srgbClr val="FFFFFF"/>
                  </a:solidFill>
                  <a:prstDash val="solid"/>
                  <a:miter/>
                </a:ln>
              </p:spPr>
              <p:txBody>
                <a:bodyPr rtlCol="0" anchor="ctr"/>
                <a:lstStyle/>
                <a:p>
                  <a:endParaRPr lang="en-US" dirty="0"/>
                </a:p>
              </p:txBody>
            </p:sp>
            <p:sp>
              <p:nvSpPr>
                <p:cNvPr id="39" name="Freeform 912">
                  <a:extLst>
                    <a:ext uri="{FF2B5EF4-FFF2-40B4-BE49-F238E27FC236}">
                      <a16:creationId xmlns:a16="http://schemas.microsoft.com/office/drawing/2014/main" id="{B1E54847-13BB-2EDC-6EDD-B510901F669F}"/>
                    </a:ext>
                  </a:extLst>
                </p:cNvPr>
                <p:cNvSpPr/>
                <p:nvPr/>
              </p:nvSpPr>
              <p:spPr>
                <a:xfrm>
                  <a:off x="6685696" y="2785266"/>
                  <a:ext cx="236724" cy="237078"/>
                </a:xfrm>
                <a:custGeom>
                  <a:avLst/>
                  <a:gdLst>
                    <a:gd name="connsiteX0" fmla="*/ 177543 w 236724"/>
                    <a:gd name="connsiteY0" fmla="*/ 59270 h 237078"/>
                    <a:gd name="connsiteX1" fmla="*/ 177544 w 236724"/>
                    <a:gd name="connsiteY1" fmla="*/ 177809 h 237078"/>
                    <a:gd name="connsiteX2" fmla="*/ 59181 w 236724"/>
                    <a:gd name="connsiteY2" fmla="*/ 177809 h 237078"/>
                    <a:gd name="connsiteX3" fmla="*/ 59181 w 236724"/>
                    <a:gd name="connsiteY3" fmla="*/ 59270 h 237078"/>
                    <a:gd name="connsiteX4" fmla="*/ 177543 w 236724"/>
                    <a:gd name="connsiteY4" fmla="*/ 59270 h 23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24" h="237078">
                      <a:moveTo>
                        <a:pt x="177543" y="59270"/>
                      </a:moveTo>
                      <a:cubicBezTo>
                        <a:pt x="210228" y="92003"/>
                        <a:pt x="210228" y="145075"/>
                        <a:pt x="177544" y="177809"/>
                      </a:cubicBezTo>
                      <a:cubicBezTo>
                        <a:pt x="144859" y="210543"/>
                        <a:pt x="91866" y="210543"/>
                        <a:pt x="59181" y="177809"/>
                      </a:cubicBezTo>
                      <a:cubicBezTo>
                        <a:pt x="26497" y="145075"/>
                        <a:pt x="26496" y="92003"/>
                        <a:pt x="59181" y="59270"/>
                      </a:cubicBezTo>
                      <a:cubicBezTo>
                        <a:pt x="91866" y="26536"/>
                        <a:pt x="144859" y="26536"/>
                        <a:pt x="177543" y="59270"/>
                      </a:cubicBezTo>
                      <a:close/>
                    </a:path>
                  </a:pathLst>
                </a:custGeom>
                <a:gradFill>
                  <a:gsLst>
                    <a:gs pos="99000">
                      <a:schemeClr val="accent6"/>
                    </a:gs>
                    <a:gs pos="0">
                      <a:schemeClr val="accent6">
                        <a:lumMod val="75000"/>
                      </a:schemeClr>
                    </a:gs>
                  </a:gsLst>
                  <a:lin ang="0" scaled="0"/>
                </a:gradFill>
                <a:ln w="9504" cap="flat">
                  <a:noFill/>
                  <a:prstDash val="solid"/>
                  <a:miter/>
                </a:ln>
                <a:effectLst>
                  <a:outerShdw blurRad="127000" sx="101000" sy="101000" algn="ctr" rotWithShape="0">
                    <a:prstClr val="black">
                      <a:alpha val="15000"/>
                    </a:prstClr>
                  </a:outerShdw>
                </a:effectLst>
              </p:spPr>
              <p:txBody>
                <a:bodyPr rtlCol="0" anchor="ctr"/>
                <a:lstStyle/>
                <a:p>
                  <a:endParaRPr lang="en-US" dirty="0"/>
                </a:p>
              </p:txBody>
            </p:sp>
          </p:grpSp>
          <p:grpSp>
            <p:nvGrpSpPr>
              <p:cNvPr id="20" name="Group 19">
                <a:extLst>
                  <a:ext uri="{FF2B5EF4-FFF2-40B4-BE49-F238E27FC236}">
                    <a16:creationId xmlns:a16="http://schemas.microsoft.com/office/drawing/2014/main" id="{1EB343F5-74BE-4829-0394-5ACAA2E6D83D}"/>
                  </a:ext>
                </a:extLst>
              </p:cNvPr>
              <p:cNvGrpSpPr/>
              <p:nvPr/>
            </p:nvGrpSpPr>
            <p:grpSpPr>
              <a:xfrm rot="16200000">
                <a:off x="4019012" y="3470574"/>
                <a:ext cx="385931" cy="770843"/>
                <a:chOff x="6054084" y="2345897"/>
                <a:chExt cx="239633" cy="478633"/>
              </a:xfrm>
            </p:grpSpPr>
            <p:sp>
              <p:nvSpPr>
                <p:cNvPr id="32" name="Freeform 905">
                  <a:extLst>
                    <a:ext uri="{FF2B5EF4-FFF2-40B4-BE49-F238E27FC236}">
                      <a16:creationId xmlns:a16="http://schemas.microsoft.com/office/drawing/2014/main" id="{0435A09A-5DA3-E0AA-6BC6-88D859680433}"/>
                    </a:ext>
                  </a:extLst>
                </p:cNvPr>
                <p:cNvSpPr/>
                <p:nvPr/>
              </p:nvSpPr>
              <p:spPr>
                <a:xfrm>
                  <a:off x="6175573" y="2435242"/>
                  <a:ext cx="9510" cy="218313"/>
                </a:xfrm>
                <a:custGeom>
                  <a:avLst/>
                  <a:gdLst>
                    <a:gd name="connsiteX0" fmla="*/ 0 w 9510"/>
                    <a:gd name="connsiteY0" fmla="*/ 218313 h 218313"/>
                    <a:gd name="connsiteX1" fmla="*/ 0 w 9510"/>
                    <a:gd name="connsiteY1" fmla="*/ 0 h 218313"/>
                  </a:gdLst>
                  <a:ahLst/>
                  <a:cxnLst>
                    <a:cxn ang="0">
                      <a:pos x="connsiteX0" y="connsiteY0"/>
                    </a:cxn>
                    <a:cxn ang="0">
                      <a:pos x="connsiteX1" y="connsiteY1"/>
                    </a:cxn>
                  </a:cxnLst>
                  <a:rect l="l" t="t" r="r" b="b"/>
                  <a:pathLst>
                    <a:path w="9510" h="218313">
                      <a:moveTo>
                        <a:pt x="0" y="218313"/>
                      </a:moveTo>
                      <a:lnTo>
                        <a:pt x="0" y="0"/>
                      </a:lnTo>
                    </a:path>
                  </a:pathLst>
                </a:custGeom>
                <a:solidFill>
                  <a:schemeClr val="accent2"/>
                </a:solidFill>
                <a:ln w="18627" cap="flat">
                  <a:solidFill>
                    <a:schemeClr val="accent5"/>
                  </a:solidFill>
                  <a:prstDash val="solid"/>
                  <a:miter/>
                </a:ln>
              </p:spPr>
              <p:txBody>
                <a:bodyPr rtlCol="0" anchor="ctr"/>
                <a:lstStyle/>
                <a:p>
                  <a:endParaRPr lang="en-US" dirty="0"/>
                </a:p>
              </p:txBody>
            </p:sp>
            <p:sp>
              <p:nvSpPr>
                <p:cNvPr id="33" name="Freeform 906">
                  <a:extLst>
                    <a:ext uri="{FF2B5EF4-FFF2-40B4-BE49-F238E27FC236}">
                      <a16:creationId xmlns:a16="http://schemas.microsoft.com/office/drawing/2014/main" id="{576715D3-F153-AE03-15D7-9083A54926E5}"/>
                    </a:ext>
                  </a:extLst>
                </p:cNvPr>
                <p:cNvSpPr/>
                <p:nvPr/>
              </p:nvSpPr>
              <p:spPr>
                <a:xfrm>
                  <a:off x="6128019" y="2345897"/>
                  <a:ext cx="95107" cy="95250"/>
                </a:xfrm>
                <a:custGeom>
                  <a:avLst/>
                  <a:gdLst>
                    <a:gd name="connsiteX0" fmla="*/ 95108 w 95107"/>
                    <a:gd name="connsiteY0" fmla="*/ 47625 h 95250"/>
                    <a:gd name="connsiteX1" fmla="*/ 47554 w 95107"/>
                    <a:gd name="connsiteY1" fmla="*/ 95250 h 95250"/>
                    <a:gd name="connsiteX2" fmla="*/ 0 w 95107"/>
                    <a:gd name="connsiteY2" fmla="*/ 47625 h 95250"/>
                    <a:gd name="connsiteX3" fmla="*/ 47554 w 95107"/>
                    <a:gd name="connsiteY3" fmla="*/ 0 h 95250"/>
                    <a:gd name="connsiteX4" fmla="*/ 95108 w 95107"/>
                    <a:gd name="connsiteY4" fmla="*/ 47625 h 95250"/>
                    <a:gd name="connsiteX5" fmla="*/ 11128 w 95107"/>
                    <a:gd name="connsiteY5" fmla="*/ 47625 h 95250"/>
                    <a:gd name="connsiteX6" fmla="*/ 47554 w 95107"/>
                    <a:gd name="connsiteY6" fmla="*/ 84106 h 95250"/>
                    <a:gd name="connsiteX7" fmla="*/ 83980 w 95107"/>
                    <a:gd name="connsiteY7" fmla="*/ 47625 h 95250"/>
                    <a:gd name="connsiteX8" fmla="*/ 47554 w 95107"/>
                    <a:gd name="connsiteY8" fmla="*/ 11144 h 95250"/>
                    <a:gd name="connsiteX9" fmla="*/ 11128 w 95107"/>
                    <a:gd name="connsiteY9" fmla="*/ 4762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07" h="95250">
                      <a:moveTo>
                        <a:pt x="95108" y="47625"/>
                      </a:moveTo>
                      <a:cubicBezTo>
                        <a:pt x="95108" y="73928"/>
                        <a:pt x="73817" y="95250"/>
                        <a:pt x="47554" y="95250"/>
                      </a:cubicBezTo>
                      <a:cubicBezTo>
                        <a:pt x="21291" y="95250"/>
                        <a:pt x="0" y="73928"/>
                        <a:pt x="0" y="47625"/>
                      </a:cubicBezTo>
                      <a:cubicBezTo>
                        <a:pt x="0" y="21322"/>
                        <a:pt x="21291" y="0"/>
                        <a:pt x="47554" y="0"/>
                      </a:cubicBezTo>
                      <a:cubicBezTo>
                        <a:pt x="73817" y="0"/>
                        <a:pt x="95108" y="21322"/>
                        <a:pt x="95108" y="47625"/>
                      </a:cubicBezTo>
                      <a:close/>
                      <a:moveTo>
                        <a:pt x="11128" y="47625"/>
                      </a:moveTo>
                      <a:cubicBezTo>
                        <a:pt x="11128" y="67773"/>
                        <a:pt x="27436" y="84106"/>
                        <a:pt x="47554" y="84106"/>
                      </a:cubicBezTo>
                      <a:cubicBezTo>
                        <a:pt x="67671" y="84106"/>
                        <a:pt x="83980" y="67773"/>
                        <a:pt x="83980" y="47625"/>
                      </a:cubicBezTo>
                      <a:cubicBezTo>
                        <a:pt x="83980" y="27477"/>
                        <a:pt x="67671" y="11144"/>
                        <a:pt x="47554" y="11144"/>
                      </a:cubicBezTo>
                      <a:cubicBezTo>
                        <a:pt x="27458" y="11197"/>
                        <a:pt x="11180" y="27499"/>
                        <a:pt x="11128" y="47625"/>
                      </a:cubicBezTo>
                      <a:close/>
                    </a:path>
                  </a:pathLst>
                </a:custGeom>
                <a:solidFill>
                  <a:schemeClr val="accent5"/>
                </a:solidFill>
                <a:ln w="4657" cap="flat">
                  <a:noFill/>
                  <a:prstDash val="solid"/>
                  <a:miter/>
                </a:ln>
              </p:spPr>
              <p:txBody>
                <a:bodyPr rtlCol="0" anchor="ctr"/>
                <a:lstStyle/>
                <a:p>
                  <a:endParaRPr lang="en-US" dirty="0"/>
                </a:p>
              </p:txBody>
            </p:sp>
            <p:sp>
              <p:nvSpPr>
                <p:cNvPr id="34" name="Freeform 907">
                  <a:extLst>
                    <a:ext uri="{FF2B5EF4-FFF2-40B4-BE49-F238E27FC236}">
                      <a16:creationId xmlns:a16="http://schemas.microsoft.com/office/drawing/2014/main" id="{55AA345F-9CE5-BE74-93C4-CA9906DF4975}"/>
                    </a:ext>
                  </a:extLst>
                </p:cNvPr>
                <p:cNvSpPr/>
                <p:nvPr/>
              </p:nvSpPr>
              <p:spPr>
                <a:xfrm>
                  <a:off x="6054084" y="2584499"/>
                  <a:ext cx="239633" cy="240031"/>
                </a:xfrm>
                <a:custGeom>
                  <a:avLst/>
                  <a:gdLst>
                    <a:gd name="connsiteX0" fmla="*/ 208036 w 239633"/>
                    <a:gd name="connsiteY0" fmla="*/ 201262 h 240031"/>
                    <a:gd name="connsiteX1" fmla="*/ 38711 w 239633"/>
                    <a:gd name="connsiteY1" fmla="*/ 208348 h 240031"/>
                    <a:gd name="connsiteX2" fmla="*/ 31636 w 239633"/>
                    <a:gd name="connsiteY2" fmla="*/ 38769 h 240031"/>
                    <a:gd name="connsiteX3" fmla="*/ 200962 w 239633"/>
                    <a:gd name="connsiteY3" fmla="*/ 31684 h 240031"/>
                    <a:gd name="connsiteX4" fmla="*/ 200998 w 239633"/>
                    <a:gd name="connsiteY4" fmla="*/ 31717 h 240031"/>
                    <a:gd name="connsiteX5" fmla="*/ 208036 w 239633"/>
                    <a:gd name="connsiteY5" fmla="*/ 201262 h 2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33" h="240031">
                      <a:moveTo>
                        <a:pt x="208036" y="201262"/>
                      </a:moveTo>
                      <a:cubicBezTo>
                        <a:pt x="163232" y="250047"/>
                        <a:pt x="87423" y="253219"/>
                        <a:pt x="38711" y="208348"/>
                      </a:cubicBezTo>
                      <a:cubicBezTo>
                        <a:pt x="-10001" y="163476"/>
                        <a:pt x="-13168" y="87553"/>
                        <a:pt x="31636" y="38769"/>
                      </a:cubicBezTo>
                      <a:cubicBezTo>
                        <a:pt x="76441" y="-10016"/>
                        <a:pt x="152250" y="-13188"/>
                        <a:pt x="200962" y="31684"/>
                      </a:cubicBezTo>
                      <a:cubicBezTo>
                        <a:pt x="200974" y="31695"/>
                        <a:pt x="200986" y="31706"/>
                        <a:pt x="200998" y="31717"/>
                      </a:cubicBezTo>
                      <a:cubicBezTo>
                        <a:pt x="249625" y="76620"/>
                        <a:pt x="252774" y="152473"/>
                        <a:pt x="208036" y="201262"/>
                      </a:cubicBezTo>
                      <a:close/>
                    </a:path>
                  </a:pathLst>
                </a:custGeom>
                <a:solidFill>
                  <a:srgbClr val="FFFFFF"/>
                </a:solidFill>
                <a:ln w="3136" cap="flat">
                  <a:solidFill>
                    <a:srgbClr val="FFFFFF"/>
                  </a:solidFill>
                  <a:prstDash val="solid"/>
                  <a:miter/>
                </a:ln>
              </p:spPr>
              <p:txBody>
                <a:bodyPr rtlCol="0" anchor="ctr"/>
                <a:lstStyle/>
                <a:p>
                  <a:endParaRPr lang="en-US" dirty="0"/>
                </a:p>
              </p:txBody>
            </p:sp>
            <p:sp>
              <p:nvSpPr>
                <p:cNvPr id="35" name="Freeform 908">
                  <a:extLst>
                    <a:ext uri="{FF2B5EF4-FFF2-40B4-BE49-F238E27FC236}">
                      <a16:creationId xmlns:a16="http://schemas.microsoft.com/office/drawing/2014/main" id="{5A2E3DFA-FAD8-B66F-FD48-9DA1246D18AE}"/>
                    </a:ext>
                  </a:extLst>
                </p:cNvPr>
                <p:cNvSpPr/>
                <p:nvPr/>
              </p:nvSpPr>
              <p:spPr>
                <a:xfrm>
                  <a:off x="6090320" y="2620691"/>
                  <a:ext cx="167351" cy="167640"/>
                </a:xfrm>
                <a:custGeom>
                  <a:avLst/>
                  <a:gdLst>
                    <a:gd name="connsiteX0" fmla="*/ 145270 w 167351"/>
                    <a:gd name="connsiteY0" fmla="*/ 140592 h 167640"/>
                    <a:gd name="connsiteX1" fmla="*/ 27009 w 167351"/>
                    <a:gd name="connsiteY1" fmla="*/ 145487 h 167640"/>
                    <a:gd name="connsiteX2" fmla="*/ 22120 w 167351"/>
                    <a:gd name="connsiteY2" fmla="*/ 27049 h 167640"/>
                    <a:gd name="connsiteX3" fmla="*/ 140324 w 167351"/>
                    <a:gd name="connsiteY3" fmla="*/ 22101 h 167640"/>
                    <a:gd name="connsiteX4" fmla="*/ 145270 w 167351"/>
                    <a:gd name="connsiteY4" fmla="*/ 140592 h 167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51" h="167640">
                      <a:moveTo>
                        <a:pt x="145270" y="140592"/>
                      </a:moveTo>
                      <a:cubicBezTo>
                        <a:pt x="113963" y="174649"/>
                        <a:pt x="61016" y="176841"/>
                        <a:pt x="27009" y="145487"/>
                      </a:cubicBezTo>
                      <a:cubicBezTo>
                        <a:pt x="-6998" y="114134"/>
                        <a:pt x="-9187" y="61107"/>
                        <a:pt x="22120" y="27049"/>
                      </a:cubicBezTo>
                      <a:cubicBezTo>
                        <a:pt x="53407" y="-6986"/>
                        <a:pt x="106311" y="-9201"/>
                        <a:pt x="140324" y="22101"/>
                      </a:cubicBezTo>
                      <a:cubicBezTo>
                        <a:pt x="174331" y="53468"/>
                        <a:pt x="176544" y="106492"/>
                        <a:pt x="145270" y="140592"/>
                      </a:cubicBezTo>
                      <a:close/>
                    </a:path>
                  </a:pathLst>
                </a:custGeom>
                <a:gradFill>
                  <a:gsLst>
                    <a:gs pos="99000">
                      <a:schemeClr val="accent5"/>
                    </a:gs>
                    <a:gs pos="0">
                      <a:schemeClr val="accent5">
                        <a:lumMod val="75000"/>
                      </a:schemeClr>
                    </a:gs>
                  </a:gsLst>
                  <a:lin ang="9600000" scaled="0"/>
                </a:gradFill>
                <a:ln w="9504" cap="flat">
                  <a:noFill/>
                  <a:prstDash val="solid"/>
                  <a:miter/>
                </a:ln>
                <a:effectLst>
                  <a:outerShdw blurRad="127000" sx="101000" sy="101000" algn="ctr" rotWithShape="0">
                    <a:prstClr val="black">
                      <a:alpha val="15000"/>
                    </a:prstClr>
                  </a:outerShdw>
                </a:effectLst>
              </p:spPr>
              <p:txBody>
                <a:bodyPr rtlCol="0" anchor="ctr"/>
                <a:lstStyle/>
                <a:p>
                  <a:endParaRPr lang="en-US" dirty="0"/>
                </a:p>
              </p:txBody>
            </p:sp>
          </p:grpSp>
          <p:grpSp>
            <p:nvGrpSpPr>
              <p:cNvPr id="21" name="Group 20">
                <a:extLst>
                  <a:ext uri="{FF2B5EF4-FFF2-40B4-BE49-F238E27FC236}">
                    <a16:creationId xmlns:a16="http://schemas.microsoft.com/office/drawing/2014/main" id="{E07F98E8-2F8F-5BAE-F0BE-B45DC7B755A2}"/>
                  </a:ext>
                </a:extLst>
              </p:cNvPr>
              <p:cNvGrpSpPr/>
              <p:nvPr/>
            </p:nvGrpSpPr>
            <p:grpSpPr>
              <a:xfrm rot="16200000">
                <a:off x="4306322" y="4625201"/>
                <a:ext cx="699711" cy="684037"/>
                <a:chOff x="5266683" y="2648660"/>
                <a:chExt cx="434465" cy="424733"/>
              </a:xfrm>
            </p:grpSpPr>
            <p:sp>
              <p:nvSpPr>
                <p:cNvPr id="28" name="Freeform 901">
                  <a:extLst>
                    <a:ext uri="{FF2B5EF4-FFF2-40B4-BE49-F238E27FC236}">
                      <a16:creationId xmlns:a16="http://schemas.microsoft.com/office/drawing/2014/main" id="{61428A42-04D5-D270-E6EB-DE79FE03D064}"/>
                    </a:ext>
                  </a:extLst>
                </p:cNvPr>
                <p:cNvSpPr/>
                <p:nvPr/>
              </p:nvSpPr>
              <p:spPr>
                <a:xfrm>
                  <a:off x="5351941" y="2725754"/>
                  <a:ext cx="155025" cy="153447"/>
                </a:xfrm>
                <a:custGeom>
                  <a:avLst/>
                  <a:gdLst>
                    <a:gd name="connsiteX0" fmla="*/ 155025 w 155025"/>
                    <a:gd name="connsiteY0" fmla="*/ 153448 h 153447"/>
                    <a:gd name="connsiteX1" fmla="*/ 0 w 155025"/>
                    <a:gd name="connsiteY1" fmla="*/ 0 h 153447"/>
                  </a:gdLst>
                  <a:ahLst/>
                  <a:cxnLst>
                    <a:cxn ang="0">
                      <a:pos x="connsiteX0" y="connsiteY0"/>
                    </a:cxn>
                    <a:cxn ang="0">
                      <a:pos x="connsiteX1" y="connsiteY1"/>
                    </a:cxn>
                  </a:cxnLst>
                  <a:rect l="l" t="t" r="r" b="b"/>
                  <a:pathLst>
                    <a:path w="155025" h="153447">
                      <a:moveTo>
                        <a:pt x="155025" y="153448"/>
                      </a:moveTo>
                      <a:lnTo>
                        <a:pt x="0" y="0"/>
                      </a:lnTo>
                    </a:path>
                  </a:pathLst>
                </a:custGeom>
                <a:ln w="18627" cap="flat">
                  <a:solidFill>
                    <a:schemeClr val="accent4"/>
                  </a:solidFill>
                  <a:prstDash val="solid"/>
                  <a:miter/>
                </a:ln>
              </p:spPr>
              <p:txBody>
                <a:bodyPr rtlCol="0" anchor="ctr"/>
                <a:lstStyle/>
                <a:p>
                  <a:endParaRPr lang="en-US" dirty="0"/>
                </a:p>
              </p:txBody>
            </p:sp>
            <p:sp>
              <p:nvSpPr>
                <p:cNvPr id="29" name="Freeform 902">
                  <a:extLst>
                    <a:ext uri="{FF2B5EF4-FFF2-40B4-BE49-F238E27FC236}">
                      <a16:creationId xmlns:a16="http://schemas.microsoft.com/office/drawing/2014/main" id="{D841D34B-E4E2-59E0-3ABF-97F7EF2BF345}"/>
                    </a:ext>
                  </a:extLst>
                </p:cNvPr>
                <p:cNvSpPr/>
                <p:nvPr/>
              </p:nvSpPr>
              <p:spPr>
                <a:xfrm>
                  <a:off x="5266683" y="2648660"/>
                  <a:ext cx="95107" cy="95249"/>
                </a:xfrm>
                <a:custGeom>
                  <a:avLst/>
                  <a:gdLst>
                    <a:gd name="connsiteX0" fmla="*/ 81174 w 95107"/>
                    <a:gd name="connsiteY0" fmla="*/ 13944 h 95249"/>
                    <a:gd name="connsiteX1" fmla="*/ 81184 w 95107"/>
                    <a:gd name="connsiteY1" fmla="*/ 81296 h 95249"/>
                    <a:gd name="connsiteX2" fmla="*/ 13933 w 95107"/>
                    <a:gd name="connsiteY2" fmla="*/ 81306 h 95249"/>
                    <a:gd name="connsiteX3" fmla="*/ 13923 w 95107"/>
                    <a:gd name="connsiteY3" fmla="*/ 13954 h 95249"/>
                    <a:gd name="connsiteX4" fmla="*/ 13933 w 95107"/>
                    <a:gd name="connsiteY4" fmla="*/ 13944 h 95249"/>
                    <a:gd name="connsiteX5" fmla="*/ 81174 w 95107"/>
                    <a:gd name="connsiteY5" fmla="*/ 13944 h 95249"/>
                    <a:gd name="connsiteX6" fmla="*/ 22113 w 95107"/>
                    <a:gd name="connsiteY6" fmla="*/ 73761 h 95249"/>
                    <a:gd name="connsiteX7" fmla="*/ 73627 w 95107"/>
                    <a:gd name="connsiteY7" fmla="*/ 73822 h 95249"/>
                    <a:gd name="connsiteX8" fmla="*/ 73688 w 95107"/>
                    <a:gd name="connsiteY8" fmla="*/ 22231 h 95249"/>
                    <a:gd name="connsiteX9" fmla="*/ 22174 w 95107"/>
                    <a:gd name="connsiteY9" fmla="*/ 22169 h 95249"/>
                    <a:gd name="connsiteX10" fmla="*/ 22113 w 95107"/>
                    <a:gd name="connsiteY10" fmla="*/ 22231 h 95249"/>
                    <a:gd name="connsiteX11" fmla="*/ 22113 w 95107"/>
                    <a:gd name="connsiteY11" fmla="*/ 73761 h 9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107" h="95249">
                      <a:moveTo>
                        <a:pt x="81174" y="13944"/>
                      </a:moveTo>
                      <a:cubicBezTo>
                        <a:pt x="99748" y="32540"/>
                        <a:pt x="99753" y="62694"/>
                        <a:pt x="81184" y="81296"/>
                      </a:cubicBezTo>
                      <a:cubicBezTo>
                        <a:pt x="62616" y="99897"/>
                        <a:pt x="32507" y="99902"/>
                        <a:pt x="13933" y="81306"/>
                      </a:cubicBezTo>
                      <a:cubicBezTo>
                        <a:pt x="-4640" y="62710"/>
                        <a:pt x="-4645" y="32556"/>
                        <a:pt x="13923" y="13954"/>
                      </a:cubicBezTo>
                      <a:cubicBezTo>
                        <a:pt x="13926" y="13951"/>
                        <a:pt x="13930" y="13947"/>
                        <a:pt x="13933" y="13944"/>
                      </a:cubicBezTo>
                      <a:cubicBezTo>
                        <a:pt x="32503" y="-4648"/>
                        <a:pt x="62605" y="-4648"/>
                        <a:pt x="81174" y="13944"/>
                      </a:cubicBezTo>
                      <a:close/>
                      <a:moveTo>
                        <a:pt x="22113" y="73761"/>
                      </a:moveTo>
                      <a:cubicBezTo>
                        <a:pt x="36321" y="88024"/>
                        <a:pt x="59385" y="88052"/>
                        <a:pt x="73627" y="73822"/>
                      </a:cubicBezTo>
                      <a:cubicBezTo>
                        <a:pt x="87869" y="59593"/>
                        <a:pt x="87897" y="36494"/>
                        <a:pt x="73688" y="22231"/>
                      </a:cubicBezTo>
                      <a:cubicBezTo>
                        <a:pt x="59480" y="7967"/>
                        <a:pt x="36416" y="7940"/>
                        <a:pt x="22174" y="22169"/>
                      </a:cubicBezTo>
                      <a:cubicBezTo>
                        <a:pt x="22153" y="22190"/>
                        <a:pt x="22133" y="22210"/>
                        <a:pt x="22113" y="22231"/>
                      </a:cubicBezTo>
                      <a:cubicBezTo>
                        <a:pt x="7980" y="36492"/>
                        <a:pt x="7980" y="59500"/>
                        <a:pt x="22113" y="73761"/>
                      </a:cubicBezTo>
                      <a:close/>
                    </a:path>
                  </a:pathLst>
                </a:custGeom>
                <a:solidFill>
                  <a:schemeClr val="accent4"/>
                </a:solidFill>
                <a:ln w="4657" cap="flat">
                  <a:noFill/>
                  <a:prstDash val="solid"/>
                  <a:miter/>
                </a:ln>
              </p:spPr>
              <p:txBody>
                <a:bodyPr rtlCol="0" anchor="ctr"/>
                <a:lstStyle/>
                <a:p>
                  <a:endParaRPr lang="en-US" dirty="0"/>
                </a:p>
              </p:txBody>
            </p:sp>
            <p:sp>
              <p:nvSpPr>
                <p:cNvPr id="30" name="Freeform 903">
                  <a:extLst>
                    <a:ext uri="{FF2B5EF4-FFF2-40B4-BE49-F238E27FC236}">
                      <a16:creationId xmlns:a16="http://schemas.microsoft.com/office/drawing/2014/main" id="{91FA91BA-87A5-38C5-DC5D-56F693F6E5F7}"/>
                    </a:ext>
                  </a:extLst>
                </p:cNvPr>
                <p:cNvSpPr/>
                <p:nvPr/>
              </p:nvSpPr>
              <p:spPr>
                <a:xfrm>
                  <a:off x="5362471" y="2734209"/>
                  <a:ext cx="338677" cy="339184"/>
                </a:xfrm>
                <a:custGeom>
                  <a:avLst/>
                  <a:gdLst>
                    <a:gd name="connsiteX0" fmla="*/ 254008 w 338677"/>
                    <a:gd name="connsiteY0" fmla="*/ 84796 h 339184"/>
                    <a:gd name="connsiteX1" fmla="*/ 254008 w 338677"/>
                    <a:gd name="connsiteY1" fmla="*/ 254388 h 339184"/>
                    <a:gd name="connsiteX2" fmla="*/ 84669 w 338677"/>
                    <a:gd name="connsiteY2" fmla="*/ 254388 h 339184"/>
                    <a:gd name="connsiteX3" fmla="*/ 84669 w 338677"/>
                    <a:gd name="connsiteY3" fmla="*/ 84796 h 339184"/>
                    <a:gd name="connsiteX4" fmla="*/ 254008 w 338677"/>
                    <a:gd name="connsiteY4" fmla="*/ 84796 h 339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77" h="339184">
                      <a:moveTo>
                        <a:pt x="254008" y="84796"/>
                      </a:moveTo>
                      <a:cubicBezTo>
                        <a:pt x="300770" y="131628"/>
                        <a:pt x="300770" y="207557"/>
                        <a:pt x="254008" y="254388"/>
                      </a:cubicBezTo>
                      <a:cubicBezTo>
                        <a:pt x="207246" y="301220"/>
                        <a:pt x="131431" y="301220"/>
                        <a:pt x="84669" y="254388"/>
                      </a:cubicBezTo>
                      <a:cubicBezTo>
                        <a:pt x="37908" y="207557"/>
                        <a:pt x="37908" y="131628"/>
                        <a:pt x="84669" y="84796"/>
                      </a:cubicBezTo>
                      <a:cubicBezTo>
                        <a:pt x="131431" y="37965"/>
                        <a:pt x="207246" y="37965"/>
                        <a:pt x="254008" y="84796"/>
                      </a:cubicBezTo>
                      <a:close/>
                    </a:path>
                  </a:pathLst>
                </a:custGeom>
                <a:solidFill>
                  <a:srgbClr val="FFFFFF"/>
                </a:solidFill>
                <a:ln w="3136" cap="flat">
                  <a:solidFill>
                    <a:srgbClr val="FFFFFF"/>
                  </a:solidFill>
                  <a:prstDash val="solid"/>
                  <a:miter/>
                </a:ln>
              </p:spPr>
              <p:txBody>
                <a:bodyPr rtlCol="0" anchor="ctr"/>
                <a:lstStyle/>
                <a:p>
                  <a:endParaRPr lang="en-US" dirty="0"/>
                </a:p>
              </p:txBody>
            </p:sp>
            <p:sp>
              <p:nvSpPr>
                <p:cNvPr id="31" name="Freeform 904">
                  <a:extLst>
                    <a:ext uri="{FF2B5EF4-FFF2-40B4-BE49-F238E27FC236}">
                      <a16:creationId xmlns:a16="http://schemas.microsoft.com/office/drawing/2014/main" id="{8BBE85AE-5300-E80B-D956-907B02E32353}"/>
                    </a:ext>
                  </a:extLst>
                </p:cNvPr>
                <p:cNvSpPr/>
                <p:nvPr/>
              </p:nvSpPr>
              <p:spPr>
                <a:xfrm>
                  <a:off x="5413448" y="2785262"/>
                  <a:ext cx="236724" cy="237078"/>
                </a:xfrm>
                <a:custGeom>
                  <a:avLst/>
                  <a:gdLst>
                    <a:gd name="connsiteX0" fmla="*/ 177543 w 236724"/>
                    <a:gd name="connsiteY0" fmla="*/ 59270 h 237078"/>
                    <a:gd name="connsiteX1" fmla="*/ 177543 w 236724"/>
                    <a:gd name="connsiteY1" fmla="*/ 177809 h 237078"/>
                    <a:gd name="connsiteX2" fmla="*/ 59181 w 236724"/>
                    <a:gd name="connsiteY2" fmla="*/ 177809 h 237078"/>
                    <a:gd name="connsiteX3" fmla="*/ 59181 w 236724"/>
                    <a:gd name="connsiteY3" fmla="*/ 59270 h 237078"/>
                    <a:gd name="connsiteX4" fmla="*/ 177543 w 236724"/>
                    <a:gd name="connsiteY4" fmla="*/ 59270 h 23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24" h="237078">
                      <a:moveTo>
                        <a:pt x="177543" y="59270"/>
                      </a:moveTo>
                      <a:cubicBezTo>
                        <a:pt x="210228" y="92004"/>
                        <a:pt x="210228" y="145075"/>
                        <a:pt x="177543" y="177809"/>
                      </a:cubicBezTo>
                      <a:cubicBezTo>
                        <a:pt x="144858" y="210543"/>
                        <a:pt x="91866" y="210543"/>
                        <a:pt x="59181" y="177809"/>
                      </a:cubicBezTo>
                      <a:cubicBezTo>
                        <a:pt x="26496" y="145075"/>
                        <a:pt x="26496" y="92004"/>
                        <a:pt x="59181" y="59270"/>
                      </a:cubicBezTo>
                      <a:cubicBezTo>
                        <a:pt x="91866" y="26536"/>
                        <a:pt x="144858" y="26536"/>
                        <a:pt x="177543" y="59270"/>
                      </a:cubicBezTo>
                      <a:close/>
                    </a:path>
                  </a:pathLst>
                </a:custGeom>
                <a:gradFill>
                  <a:gsLst>
                    <a:gs pos="99000">
                      <a:schemeClr val="accent4"/>
                    </a:gs>
                    <a:gs pos="0">
                      <a:schemeClr val="accent4">
                        <a:lumMod val="75000"/>
                      </a:schemeClr>
                    </a:gs>
                  </a:gsLst>
                  <a:lin ang="6000000" scaled="0"/>
                </a:gradFill>
                <a:ln w="9504" cap="flat">
                  <a:noFill/>
                  <a:prstDash val="solid"/>
                  <a:miter/>
                </a:ln>
                <a:effectLst>
                  <a:outerShdw blurRad="127000" sx="101000" sy="101000" algn="ctr" rotWithShape="0">
                    <a:prstClr val="black">
                      <a:alpha val="15000"/>
                    </a:prstClr>
                  </a:outerShdw>
                </a:effectLst>
              </p:spPr>
              <p:txBody>
                <a:bodyPr rtlCol="0" anchor="ctr"/>
                <a:lstStyle/>
                <a:p>
                  <a:endParaRPr lang="en-US" dirty="0"/>
                </a:p>
              </p:txBody>
            </p:sp>
          </p:grpSp>
          <p:sp>
            <p:nvSpPr>
              <p:cNvPr id="22" name="Freeform 29">
                <a:extLst>
                  <a:ext uri="{FF2B5EF4-FFF2-40B4-BE49-F238E27FC236}">
                    <a16:creationId xmlns:a16="http://schemas.microsoft.com/office/drawing/2014/main" id="{9F59E651-DB83-09E0-821C-C155E5C06BCC}"/>
                  </a:ext>
                </a:extLst>
              </p:cNvPr>
              <p:cNvSpPr>
                <a:spLocks noChangeAspect="1" noEditPoints="1"/>
              </p:cNvSpPr>
              <p:nvPr/>
            </p:nvSpPr>
            <p:spPr bwMode="auto">
              <a:xfrm>
                <a:off x="8414984" y="5093207"/>
                <a:ext cx="336152" cy="284144"/>
              </a:xfrm>
              <a:custGeom>
                <a:avLst/>
                <a:gdLst/>
                <a:ahLst/>
                <a:cxnLst>
                  <a:cxn ang="0">
                    <a:pos x="10" y="216"/>
                  </a:cxn>
                  <a:cxn ang="0">
                    <a:pos x="246" y="216"/>
                  </a:cxn>
                  <a:cxn ang="0">
                    <a:pos x="256" y="206"/>
                  </a:cxn>
                  <a:cxn ang="0">
                    <a:pos x="256" y="202"/>
                  </a:cxn>
                  <a:cxn ang="0">
                    <a:pos x="246" y="192"/>
                  </a:cxn>
                  <a:cxn ang="0">
                    <a:pos x="10" y="192"/>
                  </a:cxn>
                  <a:cxn ang="0">
                    <a:pos x="0" y="202"/>
                  </a:cxn>
                  <a:cxn ang="0">
                    <a:pos x="0" y="206"/>
                  </a:cxn>
                  <a:cxn ang="0">
                    <a:pos x="10" y="216"/>
                  </a:cxn>
                  <a:cxn ang="0">
                    <a:pos x="48" y="180"/>
                  </a:cxn>
                  <a:cxn ang="0">
                    <a:pos x="72" y="180"/>
                  </a:cxn>
                  <a:cxn ang="0">
                    <a:pos x="84" y="168"/>
                  </a:cxn>
                  <a:cxn ang="0">
                    <a:pos x="84" y="12"/>
                  </a:cxn>
                  <a:cxn ang="0">
                    <a:pos x="72" y="0"/>
                  </a:cxn>
                  <a:cxn ang="0">
                    <a:pos x="48" y="0"/>
                  </a:cxn>
                  <a:cxn ang="0">
                    <a:pos x="36" y="12"/>
                  </a:cxn>
                  <a:cxn ang="0">
                    <a:pos x="36" y="168"/>
                  </a:cxn>
                  <a:cxn ang="0">
                    <a:pos x="48" y="180"/>
                  </a:cxn>
                  <a:cxn ang="0">
                    <a:pos x="116" y="180"/>
                  </a:cxn>
                  <a:cxn ang="0">
                    <a:pos x="140" y="180"/>
                  </a:cxn>
                  <a:cxn ang="0">
                    <a:pos x="152" y="168"/>
                  </a:cxn>
                  <a:cxn ang="0">
                    <a:pos x="152" y="68"/>
                  </a:cxn>
                  <a:cxn ang="0">
                    <a:pos x="140" y="56"/>
                  </a:cxn>
                  <a:cxn ang="0">
                    <a:pos x="116" y="56"/>
                  </a:cxn>
                  <a:cxn ang="0">
                    <a:pos x="104" y="68"/>
                  </a:cxn>
                  <a:cxn ang="0">
                    <a:pos x="104" y="168"/>
                  </a:cxn>
                  <a:cxn ang="0">
                    <a:pos x="116" y="180"/>
                  </a:cxn>
                  <a:cxn ang="0">
                    <a:pos x="184" y="180"/>
                  </a:cxn>
                  <a:cxn ang="0">
                    <a:pos x="208" y="180"/>
                  </a:cxn>
                  <a:cxn ang="0">
                    <a:pos x="220" y="168"/>
                  </a:cxn>
                  <a:cxn ang="0">
                    <a:pos x="220" y="124"/>
                  </a:cxn>
                  <a:cxn ang="0">
                    <a:pos x="208" y="112"/>
                  </a:cxn>
                  <a:cxn ang="0">
                    <a:pos x="184" y="112"/>
                  </a:cxn>
                  <a:cxn ang="0">
                    <a:pos x="172" y="124"/>
                  </a:cxn>
                  <a:cxn ang="0">
                    <a:pos x="172" y="168"/>
                  </a:cxn>
                  <a:cxn ang="0">
                    <a:pos x="184" y="180"/>
                  </a:cxn>
                </a:cxnLst>
                <a:rect l="0" t="0" r="r" b="b"/>
                <a:pathLst>
                  <a:path w="256" h="216">
                    <a:moveTo>
                      <a:pt x="10" y="216"/>
                    </a:moveTo>
                    <a:cubicBezTo>
                      <a:pt x="246" y="216"/>
                      <a:pt x="246" y="216"/>
                      <a:pt x="246" y="216"/>
                    </a:cubicBezTo>
                    <a:cubicBezTo>
                      <a:pt x="252" y="216"/>
                      <a:pt x="256" y="212"/>
                      <a:pt x="256" y="206"/>
                    </a:cubicBezTo>
                    <a:cubicBezTo>
                      <a:pt x="256" y="202"/>
                      <a:pt x="256" y="202"/>
                      <a:pt x="256" y="202"/>
                    </a:cubicBezTo>
                    <a:cubicBezTo>
                      <a:pt x="256" y="196"/>
                      <a:pt x="252" y="192"/>
                      <a:pt x="246" y="192"/>
                    </a:cubicBezTo>
                    <a:cubicBezTo>
                      <a:pt x="10" y="192"/>
                      <a:pt x="10" y="192"/>
                      <a:pt x="10" y="192"/>
                    </a:cubicBezTo>
                    <a:cubicBezTo>
                      <a:pt x="4" y="192"/>
                      <a:pt x="0" y="196"/>
                      <a:pt x="0" y="202"/>
                    </a:cubicBezTo>
                    <a:cubicBezTo>
                      <a:pt x="0" y="206"/>
                      <a:pt x="0" y="206"/>
                      <a:pt x="0" y="206"/>
                    </a:cubicBezTo>
                    <a:cubicBezTo>
                      <a:pt x="0" y="212"/>
                      <a:pt x="4" y="216"/>
                      <a:pt x="10" y="216"/>
                    </a:cubicBezTo>
                    <a:moveTo>
                      <a:pt x="48" y="180"/>
                    </a:moveTo>
                    <a:cubicBezTo>
                      <a:pt x="72" y="180"/>
                      <a:pt x="72" y="180"/>
                      <a:pt x="72" y="180"/>
                    </a:cubicBezTo>
                    <a:cubicBezTo>
                      <a:pt x="79" y="180"/>
                      <a:pt x="84" y="175"/>
                      <a:pt x="84" y="168"/>
                    </a:cubicBezTo>
                    <a:cubicBezTo>
                      <a:pt x="84" y="12"/>
                      <a:pt x="84" y="12"/>
                      <a:pt x="84" y="12"/>
                    </a:cubicBezTo>
                    <a:cubicBezTo>
                      <a:pt x="84" y="5"/>
                      <a:pt x="79" y="0"/>
                      <a:pt x="72" y="0"/>
                    </a:cubicBezTo>
                    <a:cubicBezTo>
                      <a:pt x="48" y="0"/>
                      <a:pt x="48" y="0"/>
                      <a:pt x="48" y="0"/>
                    </a:cubicBezTo>
                    <a:cubicBezTo>
                      <a:pt x="41" y="0"/>
                      <a:pt x="36" y="5"/>
                      <a:pt x="36" y="12"/>
                    </a:cubicBezTo>
                    <a:cubicBezTo>
                      <a:pt x="36" y="168"/>
                      <a:pt x="36" y="168"/>
                      <a:pt x="36" y="168"/>
                    </a:cubicBezTo>
                    <a:cubicBezTo>
                      <a:pt x="36" y="175"/>
                      <a:pt x="41" y="180"/>
                      <a:pt x="48" y="180"/>
                    </a:cubicBezTo>
                    <a:moveTo>
                      <a:pt x="116" y="180"/>
                    </a:moveTo>
                    <a:cubicBezTo>
                      <a:pt x="140" y="180"/>
                      <a:pt x="140" y="180"/>
                      <a:pt x="140" y="180"/>
                    </a:cubicBezTo>
                    <a:cubicBezTo>
                      <a:pt x="147" y="180"/>
                      <a:pt x="152" y="175"/>
                      <a:pt x="152" y="168"/>
                    </a:cubicBezTo>
                    <a:cubicBezTo>
                      <a:pt x="152" y="68"/>
                      <a:pt x="152" y="68"/>
                      <a:pt x="152" y="68"/>
                    </a:cubicBezTo>
                    <a:cubicBezTo>
                      <a:pt x="152" y="61"/>
                      <a:pt x="147" y="56"/>
                      <a:pt x="140" y="56"/>
                    </a:cubicBezTo>
                    <a:cubicBezTo>
                      <a:pt x="116" y="56"/>
                      <a:pt x="116" y="56"/>
                      <a:pt x="116" y="56"/>
                    </a:cubicBezTo>
                    <a:cubicBezTo>
                      <a:pt x="109" y="56"/>
                      <a:pt x="104" y="61"/>
                      <a:pt x="104" y="68"/>
                    </a:cubicBezTo>
                    <a:cubicBezTo>
                      <a:pt x="104" y="168"/>
                      <a:pt x="104" y="168"/>
                      <a:pt x="104" y="168"/>
                    </a:cubicBezTo>
                    <a:cubicBezTo>
                      <a:pt x="104" y="175"/>
                      <a:pt x="109" y="180"/>
                      <a:pt x="116" y="180"/>
                    </a:cubicBezTo>
                    <a:moveTo>
                      <a:pt x="184" y="180"/>
                    </a:moveTo>
                    <a:cubicBezTo>
                      <a:pt x="208" y="180"/>
                      <a:pt x="208" y="180"/>
                      <a:pt x="208" y="180"/>
                    </a:cubicBezTo>
                    <a:cubicBezTo>
                      <a:pt x="215" y="180"/>
                      <a:pt x="220" y="175"/>
                      <a:pt x="220" y="168"/>
                    </a:cubicBezTo>
                    <a:cubicBezTo>
                      <a:pt x="220" y="124"/>
                      <a:pt x="220" y="124"/>
                      <a:pt x="220" y="124"/>
                    </a:cubicBezTo>
                    <a:cubicBezTo>
                      <a:pt x="220" y="117"/>
                      <a:pt x="215" y="112"/>
                      <a:pt x="208" y="112"/>
                    </a:cubicBezTo>
                    <a:cubicBezTo>
                      <a:pt x="184" y="112"/>
                      <a:pt x="184" y="112"/>
                      <a:pt x="184" y="112"/>
                    </a:cubicBezTo>
                    <a:cubicBezTo>
                      <a:pt x="177" y="112"/>
                      <a:pt x="172" y="117"/>
                      <a:pt x="172" y="124"/>
                    </a:cubicBezTo>
                    <a:cubicBezTo>
                      <a:pt x="172" y="168"/>
                      <a:pt x="172" y="168"/>
                      <a:pt x="172" y="168"/>
                    </a:cubicBezTo>
                    <a:cubicBezTo>
                      <a:pt x="172" y="175"/>
                      <a:pt x="177" y="180"/>
                      <a:pt x="184" y="1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30">
                <a:extLst>
                  <a:ext uri="{FF2B5EF4-FFF2-40B4-BE49-F238E27FC236}">
                    <a16:creationId xmlns:a16="http://schemas.microsoft.com/office/drawing/2014/main" id="{C794EC33-0BAD-8B39-A3F2-27F0D48E9B3A}"/>
                  </a:ext>
                </a:extLst>
              </p:cNvPr>
              <p:cNvSpPr>
                <a:spLocks noChangeAspect="1" noEditPoints="1"/>
              </p:cNvSpPr>
              <p:nvPr/>
            </p:nvSpPr>
            <p:spPr bwMode="auto">
              <a:xfrm>
                <a:off x="8874032" y="3721951"/>
                <a:ext cx="336152" cy="284144"/>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20" y="168"/>
                  </a:cxn>
                  <a:cxn ang="0">
                    <a:pos x="208" y="180"/>
                  </a:cxn>
                  <a:cxn ang="0">
                    <a:pos x="184" y="180"/>
                  </a:cxn>
                  <a:cxn ang="0">
                    <a:pos x="172" y="168"/>
                  </a:cxn>
                  <a:cxn ang="0">
                    <a:pos x="172" y="84"/>
                  </a:cxn>
                  <a:cxn ang="0">
                    <a:pos x="172" y="60"/>
                  </a:cxn>
                  <a:cxn ang="0">
                    <a:pos x="184" y="48"/>
                  </a:cxn>
                  <a:cxn ang="0">
                    <a:pos x="208" y="48"/>
                  </a:cxn>
                  <a:cxn ang="0">
                    <a:pos x="220" y="60"/>
                  </a:cxn>
                  <a:cxn ang="0">
                    <a:pos x="220" y="144"/>
                  </a:cxn>
                  <a:cxn ang="0">
                    <a:pos x="220" y="168"/>
                  </a:cxn>
                  <a:cxn ang="0">
                    <a:pos x="140" y="180"/>
                  </a:cxn>
                  <a:cxn ang="0">
                    <a:pos x="116" y="180"/>
                  </a:cxn>
                  <a:cxn ang="0">
                    <a:pos x="104" y="168"/>
                  </a:cxn>
                  <a:cxn ang="0">
                    <a:pos x="104" y="144"/>
                  </a:cxn>
                  <a:cxn ang="0">
                    <a:pos x="104" y="36"/>
                  </a:cxn>
                  <a:cxn ang="0">
                    <a:pos x="104" y="12"/>
                  </a:cxn>
                  <a:cxn ang="0">
                    <a:pos x="116" y="0"/>
                  </a:cxn>
                  <a:cxn ang="0">
                    <a:pos x="140" y="0"/>
                  </a:cxn>
                  <a:cxn ang="0">
                    <a:pos x="152" y="12"/>
                  </a:cxn>
                  <a:cxn ang="0">
                    <a:pos x="152" y="36"/>
                  </a:cxn>
                  <a:cxn ang="0">
                    <a:pos x="152" y="144"/>
                  </a:cxn>
                  <a:cxn ang="0">
                    <a:pos x="152" y="168"/>
                  </a:cxn>
                  <a:cxn ang="0">
                    <a:pos x="140" y="180"/>
                  </a:cxn>
                  <a:cxn ang="0">
                    <a:pos x="72" y="180"/>
                  </a:cxn>
                  <a:cxn ang="0">
                    <a:pos x="48" y="180"/>
                  </a:cxn>
                  <a:cxn ang="0">
                    <a:pos x="36" y="168"/>
                  </a:cxn>
                  <a:cxn ang="0">
                    <a:pos x="36" y="144"/>
                  </a:cxn>
                  <a:cxn ang="0">
                    <a:pos x="36" y="120"/>
                  </a:cxn>
                  <a:cxn ang="0">
                    <a:pos x="48" y="108"/>
                  </a:cxn>
                  <a:cxn ang="0">
                    <a:pos x="72" y="108"/>
                  </a:cxn>
                  <a:cxn ang="0">
                    <a:pos x="84" y="120"/>
                  </a:cxn>
                  <a:cxn ang="0">
                    <a:pos x="84" y="14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20" y="168"/>
                    </a:moveTo>
                    <a:cubicBezTo>
                      <a:pt x="220" y="175"/>
                      <a:pt x="215" y="180"/>
                      <a:pt x="208" y="180"/>
                    </a:cubicBezTo>
                    <a:cubicBezTo>
                      <a:pt x="184" y="180"/>
                      <a:pt x="184" y="180"/>
                      <a:pt x="184" y="180"/>
                    </a:cubicBezTo>
                    <a:cubicBezTo>
                      <a:pt x="177" y="180"/>
                      <a:pt x="172" y="175"/>
                      <a:pt x="172" y="168"/>
                    </a:cubicBezTo>
                    <a:cubicBezTo>
                      <a:pt x="172" y="84"/>
                      <a:pt x="172" y="84"/>
                      <a:pt x="172" y="84"/>
                    </a:cubicBezTo>
                    <a:cubicBezTo>
                      <a:pt x="172" y="60"/>
                      <a:pt x="172" y="60"/>
                      <a:pt x="172" y="60"/>
                    </a:cubicBezTo>
                    <a:cubicBezTo>
                      <a:pt x="172" y="53"/>
                      <a:pt x="177" y="48"/>
                      <a:pt x="184" y="48"/>
                    </a:cubicBezTo>
                    <a:cubicBezTo>
                      <a:pt x="208" y="48"/>
                      <a:pt x="208" y="48"/>
                      <a:pt x="208" y="48"/>
                    </a:cubicBezTo>
                    <a:cubicBezTo>
                      <a:pt x="215" y="48"/>
                      <a:pt x="220" y="53"/>
                      <a:pt x="220" y="60"/>
                    </a:cubicBezTo>
                    <a:cubicBezTo>
                      <a:pt x="220" y="144"/>
                      <a:pt x="220" y="144"/>
                      <a:pt x="220" y="144"/>
                    </a:cubicBezTo>
                    <a:lnTo>
                      <a:pt x="220" y="168"/>
                    </a:lnTo>
                    <a:close/>
                    <a:moveTo>
                      <a:pt x="140" y="180"/>
                    </a:moveTo>
                    <a:cubicBezTo>
                      <a:pt x="116" y="180"/>
                      <a:pt x="116" y="180"/>
                      <a:pt x="116" y="180"/>
                    </a:cubicBezTo>
                    <a:cubicBezTo>
                      <a:pt x="109" y="180"/>
                      <a:pt x="104" y="175"/>
                      <a:pt x="104" y="168"/>
                    </a:cubicBezTo>
                    <a:cubicBezTo>
                      <a:pt x="104" y="144"/>
                      <a:pt x="104" y="144"/>
                      <a:pt x="104" y="144"/>
                    </a:cubicBezTo>
                    <a:cubicBezTo>
                      <a:pt x="104" y="36"/>
                      <a:pt x="104" y="36"/>
                      <a:pt x="104" y="36"/>
                    </a:cubicBezTo>
                    <a:cubicBezTo>
                      <a:pt x="104" y="12"/>
                      <a:pt x="104" y="12"/>
                      <a:pt x="104" y="12"/>
                    </a:cubicBezTo>
                    <a:cubicBezTo>
                      <a:pt x="104" y="5"/>
                      <a:pt x="109" y="0"/>
                      <a:pt x="116" y="0"/>
                    </a:cubicBezTo>
                    <a:cubicBezTo>
                      <a:pt x="140" y="0"/>
                      <a:pt x="140" y="0"/>
                      <a:pt x="140" y="0"/>
                    </a:cubicBezTo>
                    <a:cubicBezTo>
                      <a:pt x="147" y="0"/>
                      <a:pt x="152" y="5"/>
                      <a:pt x="152" y="12"/>
                    </a:cubicBezTo>
                    <a:cubicBezTo>
                      <a:pt x="152" y="36"/>
                      <a:pt x="152" y="36"/>
                      <a:pt x="152" y="36"/>
                    </a:cubicBezTo>
                    <a:cubicBezTo>
                      <a:pt x="152" y="144"/>
                      <a:pt x="152" y="144"/>
                      <a:pt x="152" y="144"/>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44"/>
                      <a:pt x="36" y="144"/>
                      <a:pt x="36" y="144"/>
                    </a:cubicBezTo>
                    <a:cubicBezTo>
                      <a:pt x="36" y="120"/>
                      <a:pt x="36" y="120"/>
                      <a:pt x="36" y="120"/>
                    </a:cubicBezTo>
                    <a:cubicBezTo>
                      <a:pt x="36" y="113"/>
                      <a:pt x="41" y="108"/>
                      <a:pt x="48" y="108"/>
                    </a:cubicBezTo>
                    <a:cubicBezTo>
                      <a:pt x="72" y="108"/>
                      <a:pt x="72" y="108"/>
                      <a:pt x="72" y="108"/>
                    </a:cubicBezTo>
                    <a:cubicBezTo>
                      <a:pt x="79" y="108"/>
                      <a:pt x="84" y="113"/>
                      <a:pt x="84" y="120"/>
                    </a:cubicBezTo>
                    <a:cubicBezTo>
                      <a:pt x="84" y="144"/>
                      <a:pt x="84" y="144"/>
                      <a:pt x="84" y="144"/>
                    </a:cubicBezTo>
                    <a:cubicBezTo>
                      <a:pt x="84" y="168"/>
                      <a:pt x="84" y="168"/>
                      <a:pt x="84" y="168"/>
                    </a:cubicBezTo>
                    <a:cubicBezTo>
                      <a:pt x="84" y="175"/>
                      <a:pt x="79" y="180"/>
                      <a:pt x="72" y="1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31">
                <a:extLst>
                  <a:ext uri="{FF2B5EF4-FFF2-40B4-BE49-F238E27FC236}">
                    <a16:creationId xmlns:a16="http://schemas.microsoft.com/office/drawing/2014/main" id="{B19D8515-BFFE-9865-F60E-43F817282525}"/>
                  </a:ext>
                </a:extLst>
              </p:cNvPr>
              <p:cNvSpPr>
                <a:spLocks noChangeAspect="1" noEditPoints="1"/>
              </p:cNvSpPr>
              <p:nvPr/>
            </p:nvSpPr>
            <p:spPr bwMode="auto">
              <a:xfrm>
                <a:off x="8410385" y="2318166"/>
                <a:ext cx="336152" cy="284144"/>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08" y="180"/>
                  </a:cxn>
                  <a:cxn ang="0">
                    <a:pos x="184" y="180"/>
                  </a:cxn>
                  <a:cxn ang="0">
                    <a:pos x="172" y="168"/>
                  </a:cxn>
                  <a:cxn ang="0">
                    <a:pos x="172" y="12"/>
                  </a:cxn>
                  <a:cxn ang="0">
                    <a:pos x="184" y="0"/>
                  </a:cxn>
                  <a:cxn ang="0">
                    <a:pos x="208" y="0"/>
                  </a:cxn>
                  <a:cxn ang="0">
                    <a:pos x="220" y="12"/>
                  </a:cxn>
                  <a:cxn ang="0">
                    <a:pos x="220" y="168"/>
                  </a:cxn>
                  <a:cxn ang="0">
                    <a:pos x="208" y="180"/>
                  </a:cxn>
                  <a:cxn ang="0">
                    <a:pos x="140" y="180"/>
                  </a:cxn>
                  <a:cxn ang="0">
                    <a:pos x="116" y="180"/>
                  </a:cxn>
                  <a:cxn ang="0">
                    <a:pos x="104" y="168"/>
                  </a:cxn>
                  <a:cxn ang="0">
                    <a:pos x="104" y="68"/>
                  </a:cxn>
                  <a:cxn ang="0">
                    <a:pos x="116" y="56"/>
                  </a:cxn>
                  <a:cxn ang="0">
                    <a:pos x="140" y="56"/>
                  </a:cxn>
                  <a:cxn ang="0">
                    <a:pos x="152" y="68"/>
                  </a:cxn>
                  <a:cxn ang="0">
                    <a:pos x="152" y="168"/>
                  </a:cxn>
                  <a:cxn ang="0">
                    <a:pos x="140" y="180"/>
                  </a:cxn>
                  <a:cxn ang="0">
                    <a:pos x="72" y="180"/>
                  </a:cxn>
                  <a:cxn ang="0">
                    <a:pos x="48" y="180"/>
                  </a:cxn>
                  <a:cxn ang="0">
                    <a:pos x="36" y="168"/>
                  </a:cxn>
                  <a:cxn ang="0">
                    <a:pos x="36" y="124"/>
                  </a:cxn>
                  <a:cxn ang="0">
                    <a:pos x="48" y="112"/>
                  </a:cxn>
                  <a:cxn ang="0">
                    <a:pos x="72" y="112"/>
                  </a:cxn>
                  <a:cxn ang="0">
                    <a:pos x="84" y="12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08" y="180"/>
                    </a:moveTo>
                    <a:cubicBezTo>
                      <a:pt x="184" y="180"/>
                      <a:pt x="184" y="180"/>
                      <a:pt x="184" y="180"/>
                    </a:cubicBezTo>
                    <a:cubicBezTo>
                      <a:pt x="177" y="180"/>
                      <a:pt x="172" y="175"/>
                      <a:pt x="172" y="168"/>
                    </a:cubicBezTo>
                    <a:cubicBezTo>
                      <a:pt x="172" y="12"/>
                      <a:pt x="172" y="12"/>
                      <a:pt x="172" y="12"/>
                    </a:cubicBezTo>
                    <a:cubicBezTo>
                      <a:pt x="172" y="5"/>
                      <a:pt x="177" y="0"/>
                      <a:pt x="184" y="0"/>
                    </a:cubicBezTo>
                    <a:cubicBezTo>
                      <a:pt x="208" y="0"/>
                      <a:pt x="208" y="0"/>
                      <a:pt x="208" y="0"/>
                    </a:cubicBezTo>
                    <a:cubicBezTo>
                      <a:pt x="215" y="0"/>
                      <a:pt x="220" y="5"/>
                      <a:pt x="220" y="12"/>
                    </a:cubicBezTo>
                    <a:cubicBezTo>
                      <a:pt x="220" y="168"/>
                      <a:pt x="220" y="168"/>
                      <a:pt x="220" y="168"/>
                    </a:cubicBezTo>
                    <a:cubicBezTo>
                      <a:pt x="220" y="175"/>
                      <a:pt x="215" y="180"/>
                      <a:pt x="208" y="180"/>
                    </a:cubicBezTo>
                    <a:moveTo>
                      <a:pt x="140" y="180"/>
                    </a:moveTo>
                    <a:cubicBezTo>
                      <a:pt x="116" y="180"/>
                      <a:pt x="116" y="180"/>
                      <a:pt x="116" y="180"/>
                    </a:cubicBezTo>
                    <a:cubicBezTo>
                      <a:pt x="109" y="180"/>
                      <a:pt x="104" y="175"/>
                      <a:pt x="104" y="168"/>
                    </a:cubicBezTo>
                    <a:cubicBezTo>
                      <a:pt x="104" y="68"/>
                      <a:pt x="104" y="68"/>
                      <a:pt x="104" y="68"/>
                    </a:cubicBezTo>
                    <a:cubicBezTo>
                      <a:pt x="104" y="61"/>
                      <a:pt x="109" y="56"/>
                      <a:pt x="116" y="56"/>
                    </a:cubicBezTo>
                    <a:cubicBezTo>
                      <a:pt x="140" y="56"/>
                      <a:pt x="140" y="56"/>
                      <a:pt x="140" y="56"/>
                    </a:cubicBezTo>
                    <a:cubicBezTo>
                      <a:pt x="147" y="56"/>
                      <a:pt x="152" y="61"/>
                      <a:pt x="152" y="68"/>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24"/>
                      <a:pt x="36" y="124"/>
                      <a:pt x="36" y="124"/>
                    </a:cubicBezTo>
                    <a:cubicBezTo>
                      <a:pt x="36" y="117"/>
                      <a:pt x="41" y="112"/>
                      <a:pt x="48" y="112"/>
                    </a:cubicBezTo>
                    <a:cubicBezTo>
                      <a:pt x="72" y="112"/>
                      <a:pt x="72" y="112"/>
                      <a:pt x="72" y="112"/>
                    </a:cubicBezTo>
                    <a:cubicBezTo>
                      <a:pt x="79" y="112"/>
                      <a:pt x="84" y="117"/>
                      <a:pt x="84" y="124"/>
                    </a:cubicBezTo>
                    <a:cubicBezTo>
                      <a:pt x="84" y="168"/>
                      <a:pt x="84" y="168"/>
                      <a:pt x="84" y="168"/>
                    </a:cubicBezTo>
                    <a:cubicBezTo>
                      <a:pt x="84" y="175"/>
                      <a:pt x="79" y="180"/>
                      <a:pt x="72" y="1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35">
                <a:extLst>
                  <a:ext uri="{FF2B5EF4-FFF2-40B4-BE49-F238E27FC236}">
                    <a16:creationId xmlns:a16="http://schemas.microsoft.com/office/drawing/2014/main" id="{CC7A101C-BA9A-649A-A1C9-B5B593018C9E}"/>
                  </a:ext>
                </a:extLst>
              </p:cNvPr>
              <p:cNvSpPr>
                <a:spLocks noChangeAspect="1"/>
              </p:cNvSpPr>
              <p:nvPr/>
            </p:nvSpPr>
            <p:spPr bwMode="auto">
              <a:xfrm>
                <a:off x="3443503" y="5151455"/>
                <a:ext cx="369767" cy="185581"/>
              </a:xfrm>
              <a:custGeom>
                <a:avLst/>
                <a:gdLst/>
                <a:ahLst/>
                <a:cxnLst>
                  <a:cxn ang="0">
                    <a:pos x="244" y="56"/>
                  </a:cxn>
                  <a:cxn ang="0">
                    <a:pos x="232" y="68"/>
                  </a:cxn>
                  <a:cxn ang="0">
                    <a:pos x="232" y="87"/>
                  </a:cxn>
                  <a:cxn ang="0">
                    <a:pos x="172" y="27"/>
                  </a:cxn>
                  <a:cxn ang="0">
                    <a:pos x="148" y="4"/>
                  </a:cxn>
                  <a:cxn ang="0">
                    <a:pos x="140" y="0"/>
                  </a:cxn>
                  <a:cxn ang="0">
                    <a:pos x="132" y="4"/>
                  </a:cxn>
                  <a:cxn ang="0">
                    <a:pos x="76" y="59"/>
                  </a:cxn>
                  <a:cxn ang="0">
                    <a:pos x="20" y="4"/>
                  </a:cxn>
                  <a:cxn ang="0">
                    <a:pos x="12" y="0"/>
                  </a:cxn>
                  <a:cxn ang="0">
                    <a:pos x="0" y="12"/>
                  </a:cxn>
                  <a:cxn ang="0">
                    <a:pos x="4" y="20"/>
                  </a:cxn>
                  <a:cxn ang="0">
                    <a:pos x="68" y="84"/>
                  </a:cxn>
                  <a:cxn ang="0">
                    <a:pos x="76" y="88"/>
                  </a:cxn>
                  <a:cxn ang="0">
                    <a:pos x="84" y="84"/>
                  </a:cxn>
                  <a:cxn ang="0">
                    <a:pos x="140" y="29"/>
                  </a:cxn>
                  <a:cxn ang="0">
                    <a:pos x="155" y="44"/>
                  </a:cxn>
                  <a:cxn ang="0">
                    <a:pos x="157" y="46"/>
                  </a:cxn>
                  <a:cxn ang="0">
                    <a:pos x="164" y="52"/>
                  </a:cxn>
                  <a:cxn ang="0">
                    <a:pos x="215" y="104"/>
                  </a:cxn>
                  <a:cxn ang="0">
                    <a:pos x="196" y="104"/>
                  </a:cxn>
                  <a:cxn ang="0">
                    <a:pos x="184" y="116"/>
                  </a:cxn>
                  <a:cxn ang="0">
                    <a:pos x="196" y="128"/>
                  </a:cxn>
                  <a:cxn ang="0">
                    <a:pos x="244" y="128"/>
                  </a:cxn>
                  <a:cxn ang="0">
                    <a:pos x="256" y="116"/>
                  </a:cxn>
                  <a:cxn ang="0">
                    <a:pos x="256" y="68"/>
                  </a:cxn>
                  <a:cxn ang="0">
                    <a:pos x="244" y="56"/>
                  </a:cxn>
                </a:cxnLst>
                <a:rect l="0" t="0" r="r" b="b"/>
                <a:pathLst>
                  <a:path w="256" h="128">
                    <a:moveTo>
                      <a:pt x="244" y="56"/>
                    </a:moveTo>
                    <a:cubicBezTo>
                      <a:pt x="237" y="56"/>
                      <a:pt x="232" y="61"/>
                      <a:pt x="232" y="68"/>
                    </a:cubicBezTo>
                    <a:cubicBezTo>
                      <a:pt x="232" y="87"/>
                      <a:pt x="232" y="87"/>
                      <a:pt x="232" y="87"/>
                    </a:cubicBezTo>
                    <a:cubicBezTo>
                      <a:pt x="172" y="27"/>
                      <a:pt x="172" y="27"/>
                      <a:pt x="172" y="27"/>
                    </a:cubicBezTo>
                    <a:cubicBezTo>
                      <a:pt x="148" y="4"/>
                      <a:pt x="148" y="4"/>
                      <a:pt x="148" y="4"/>
                    </a:cubicBezTo>
                    <a:cubicBezTo>
                      <a:pt x="146" y="1"/>
                      <a:pt x="143" y="0"/>
                      <a:pt x="140" y="0"/>
                    </a:cubicBezTo>
                    <a:cubicBezTo>
                      <a:pt x="137" y="0"/>
                      <a:pt x="134" y="1"/>
                      <a:pt x="132" y="4"/>
                    </a:cubicBezTo>
                    <a:cubicBezTo>
                      <a:pt x="76" y="59"/>
                      <a:pt x="76" y="59"/>
                      <a:pt x="76" y="59"/>
                    </a:cubicBezTo>
                    <a:cubicBezTo>
                      <a:pt x="20" y="4"/>
                      <a:pt x="20" y="4"/>
                      <a:pt x="20" y="4"/>
                    </a:cubicBezTo>
                    <a:cubicBezTo>
                      <a:pt x="18" y="1"/>
                      <a:pt x="15" y="0"/>
                      <a:pt x="12" y="0"/>
                    </a:cubicBezTo>
                    <a:cubicBezTo>
                      <a:pt x="5" y="0"/>
                      <a:pt x="0" y="5"/>
                      <a:pt x="0" y="12"/>
                    </a:cubicBezTo>
                    <a:cubicBezTo>
                      <a:pt x="0" y="15"/>
                      <a:pt x="1" y="18"/>
                      <a:pt x="4" y="20"/>
                    </a:cubicBezTo>
                    <a:cubicBezTo>
                      <a:pt x="68" y="84"/>
                      <a:pt x="68" y="84"/>
                      <a:pt x="68" y="84"/>
                    </a:cubicBezTo>
                    <a:cubicBezTo>
                      <a:pt x="70" y="87"/>
                      <a:pt x="73" y="88"/>
                      <a:pt x="76" y="88"/>
                    </a:cubicBezTo>
                    <a:cubicBezTo>
                      <a:pt x="79" y="88"/>
                      <a:pt x="82" y="87"/>
                      <a:pt x="84" y="84"/>
                    </a:cubicBezTo>
                    <a:cubicBezTo>
                      <a:pt x="140" y="29"/>
                      <a:pt x="140" y="29"/>
                      <a:pt x="140" y="29"/>
                    </a:cubicBezTo>
                    <a:cubicBezTo>
                      <a:pt x="155" y="44"/>
                      <a:pt x="155" y="44"/>
                      <a:pt x="155" y="44"/>
                    </a:cubicBezTo>
                    <a:cubicBezTo>
                      <a:pt x="157" y="46"/>
                      <a:pt x="157" y="46"/>
                      <a:pt x="157" y="46"/>
                    </a:cubicBezTo>
                    <a:cubicBezTo>
                      <a:pt x="164" y="52"/>
                      <a:pt x="164" y="52"/>
                      <a:pt x="164" y="52"/>
                    </a:cubicBezTo>
                    <a:cubicBezTo>
                      <a:pt x="215" y="104"/>
                      <a:pt x="215" y="104"/>
                      <a:pt x="215" y="104"/>
                    </a:cubicBezTo>
                    <a:cubicBezTo>
                      <a:pt x="196" y="104"/>
                      <a:pt x="196" y="104"/>
                      <a:pt x="196" y="104"/>
                    </a:cubicBezTo>
                    <a:cubicBezTo>
                      <a:pt x="189" y="104"/>
                      <a:pt x="184" y="109"/>
                      <a:pt x="184" y="116"/>
                    </a:cubicBezTo>
                    <a:cubicBezTo>
                      <a:pt x="184" y="123"/>
                      <a:pt x="189" y="128"/>
                      <a:pt x="196" y="128"/>
                    </a:cubicBezTo>
                    <a:cubicBezTo>
                      <a:pt x="244" y="128"/>
                      <a:pt x="244" y="128"/>
                      <a:pt x="244" y="128"/>
                    </a:cubicBezTo>
                    <a:cubicBezTo>
                      <a:pt x="251" y="128"/>
                      <a:pt x="256" y="123"/>
                      <a:pt x="256" y="116"/>
                    </a:cubicBezTo>
                    <a:cubicBezTo>
                      <a:pt x="256" y="68"/>
                      <a:pt x="256" y="68"/>
                      <a:pt x="256" y="68"/>
                    </a:cubicBezTo>
                    <a:cubicBezTo>
                      <a:pt x="256" y="61"/>
                      <a:pt x="251" y="56"/>
                      <a:pt x="244" y="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36">
                <a:extLst>
                  <a:ext uri="{FF2B5EF4-FFF2-40B4-BE49-F238E27FC236}">
                    <a16:creationId xmlns:a16="http://schemas.microsoft.com/office/drawing/2014/main" id="{332EDEF3-BC47-6DC0-90B9-4A99C8969306}"/>
                  </a:ext>
                </a:extLst>
              </p:cNvPr>
              <p:cNvSpPr>
                <a:spLocks noChangeAspect="1"/>
              </p:cNvSpPr>
              <p:nvPr/>
            </p:nvSpPr>
            <p:spPr bwMode="auto">
              <a:xfrm>
                <a:off x="2956217" y="3768282"/>
                <a:ext cx="369767" cy="185581"/>
              </a:xfrm>
              <a:custGeom>
                <a:avLst/>
                <a:gdLst/>
                <a:ahLst/>
                <a:cxnLst>
                  <a:cxn ang="0">
                    <a:pos x="244" y="72"/>
                  </a:cxn>
                  <a:cxn ang="0">
                    <a:pos x="232" y="60"/>
                  </a:cxn>
                  <a:cxn ang="0">
                    <a:pos x="232" y="41"/>
                  </a:cxn>
                  <a:cxn ang="0">
                    <a:pos x="172" y="101"/>
                  </a:cxn>
                  <a:cxn ang="0">
                    <a:pos x="148" y="124"/>
                  </a:cxn>
                  <a:cxn ang="0">
                    <a:pos x="140" y="128"/>
                  </a:cxn>
                  <a:cxn ang="0">
                    <a:pos x="132" y="124"/>
                  </a:cxn>
                  <a:cxn ang="0">
                    <a:pos x="76" y="69"/>
                  </a:cxn>
                  <a:cxn ang="0">
                    <a:pos x="20" y="124"/>
                  </a:cxn>
                  <a:cxn ang="0">
                    <a:pos x="12" y="128"/>
                  </a:cxn>
                  <a:cxn ang="0">
                    <a:pos x="0" y="116"/>
                  </a:cxn>
                  <a:cxn ang="0">
                    <a:pos x="4" y="108"/>
                  </a:cxn>
                  <a:cxn ang="0">
                    <a:pos x="68" y="44"/>
                  </a:cxn>
                  <a:cxn ang="0">
                    <a:pos x="76" y="40"/>
                  </a:cxn>
                  <a:cxn ang="0">
                    <a:pos x="84" y="44"/>
                  </a:cxn>
                  <a:cxn ang="0">
                    <a:pos x="140" y="99"/>
                  </a:cxn>
                  <a:cxn ang="0">
                    <a:pos x="155" y="84"/>
                  </a:cxn>
                  <a:cxn ang="0">
                    <a:pos x="157" y="82"/>
                  </a:cxn>
                  <a:cxn ang="0">
                    <a:pos x="164" y="76"/>
                  </a:cxn>
                  <a:cxn ang="0">
                    <a:pos x="215" y="24"/>
                  </a:cxn>
                  <a:cxn ang="0">
                    <a:pos x="196" y="24"/>
                  </a:cxn>
                  <a:cxn ang="0">
                    <a:pos x="184" y="12"/>
                  </a:cxn>
                  <a:cxn ang="0">
                    <a:pos x="196" y="0"/>
                  </a:cxn>
                  <a:cxn ang="0">
                    <a:pos x="244" y="0"/>
                  </a:cxn>
                  <a:cxn ang="0">
                    <a:pos x="256" y="12"/>
                  </a:cxn>
                  <a:cxn ang="0">
                    <a:pos x="256" y="60"/>
                  </a:cxn>
                  <a:cxn ang="0">
                    <a:pos x="244" y="72"/>
                  </a:cxn>
                </a:cxnLst>
                <a:rect l="0" t="0" r="r" b="b"/>
                <a:pathLst>
                  <a:path w="256" h="128">
                    <a:moveTo>
                      <a:pt x="244" y="72"/>
                    </a:moveTo>
                    <a:cubicBezTo>
                      <a:pt x="237" y="72"/>
                      <a:pt x="232" y="67"/>
                      <a:pt x="232" y="60"/>
                    </a:cubicBezTo>
                    <a:cubicBezTo>
                      <a:pt x="232" y="41"/>
                      <a:pt x="232" y="41"/>
                      <a:pt x="232" y="41"/>
                    </a:cubicBezTo>
                    <a:cubicBezTo>
                      <a:pt x="172" y="101"/>
                      <a:pt x="172" y="101"/>
                      <a:pt x="172" y="101"/>
                    </a:cubicBezTo>
                    <a:cubicBezTo>
                      <a:pt x="148" y="124"/>
                      <a:pt x="148" y="124"/>
                      <a:pt x="148" y="124"/>
                    </a:cubicBezTo>
                    <a:cubicBezTo>
                      <a:pt x="146" y="127"/>
                      <a:pt x="143" y="128"/>
                      <a:pt x="140" y="128"/>
                    </a:cubicBezTo>
                    <a:cubicBezTo>
                      <a:pt x="137" y="128"/>
                      <a:pt x="134" y="127"/>
                      <a:pt x="132" y="124"/>
                    </a:cubicBezTo>
                    <a:cubicBezTo>
                      <a:pt x="76" y="69"/>
                      <a:pt x="76" y="69"/>
                      <a:pt x="76" y="69"/>
                    </a:cubicBezTo>
                    <a:cubicBezTo>
                      <a:pt x="20" y="124"/>
                      <a:pt x="20" y="124"/>
                      <a:pt x="20" y="124"/>
                    </a:cubicBezTo>
                    <a:cubicBezTo>
                      <a:pt x="18" y="127"/>
                      <a:pt x="15" y="128"/>
                      <a:pt x="12" y="128"/>
                    </a:cubicBezTo>
                    <a:cubicBezTo>
                      <a:pt x="5" y="128"/>
                      <a:pt x="0" y="123"/>
                      <a:pt x="0" y="116"/>
                    </a:cubicBezTo>
                    <a:cubicBezTo>
                      <a:pt x="0" y="113"/>
                      <a:pt x="1" y="110"/>
                      <a:pt x="4" y="108"/>
                    </a:cubicBezTo>
                    <a:cubicBezTo>
                      <a:pt x="68" y="44"/>
                      <a:pt x="68" y="44"/>
                      <a:pt x="68" y="44"/>
                    </a:cubicBezTo>
                    <a:cubicBezTo>
                      <a:pt x="70" y="41"/>
                      <a:pt x="73" y="40"/>
                      <a:pt x="76" y="40"/>
                    </a:cubicBezTo>
                    <a:cubicBezTo>
                      <a:pt x="79" y="40"/>
                      <a:pt x="82" y="41"/>
                      <a:pt x="84" y="44"/>
                    </a:cubicBezTo>
                    <a:cubicBezTo>
                      <a:pt x="140" y="99"/>
                      <a:pt x="140" y="99"/>
                      <a:pt x="140" y="99"/>
                    </a:cubicBezTo>
                    <a:cubicBezTo>
                      <a:pt x="155" y="84"/>
                      <a:pt x="155" y="84"/>
                      <a:pt x="155" y="84"/>
                    </a:cubicBezTo>
                    <a:cubicBezTo>
                      <a:pt x="157" y="82"/>
                      <a:pt x="157" y="82"/>
                      <a:pt x="157" y="82"/>
                    </a:cubicBezTo>
                    <a:cubicBezTo>
                      <a:pt x="164" y="76"/>
                      <a:pt x="164" y="76"/>
                      <a:pt x="164" y="76"/>
                    </a:cubicBezTo>
                    <a:cubicBezTo>
                      <a:pt x="215" y="24"/>
                      <a:pt x="215" y="24"/>
                      <a:pt x="215" y="24"/>
                    </a:cubicBezTo>
                    <a:cubicBezTo>
                      <a:pt x="196" y="24"/>
                      <a:pt x="196" y="24"/>
                      <a:pt x="196" y="24"/>
                    </a:cubicBezTo>
                    <a:cubicBezTo>
                      <a:pt x="189" y="24"/>
                      <a:pt x="184" y="19"/>
                      <a:pt x="184" y="12"/>
                    </a:cubicBezTo>
                    <a:cubicBezTo>
                      <a:pt x="184" y="5"/>
                      <a:pt x="189" y="0"/>
                      <a:pt x="196" y="0"/>
                    </a:cubicBezTo>
                    <a:cubicBezTo>
                      <a:pt x="244" y="0"/>
                      <a:pt x="244" y="0"/>
                      <a:pt x="244" y="0"/>
                    </a:cubicBezTo>
                    <a:cubicBezTo>
                      <a:pt x="251" y="0"/>
                      <a:pt x="256" y="5"/>
                      <a:pt x="256" y="12"/>
                    </a:cubicBezTo>
                    <a:cubicBezTo>
                      <a:pt x="256" y="60"/>
                      <a:pt x="256" y="60"/>
                      <a:pt x="256" y="60"/>
                    </a:cubicBezTo>
                    <a:cubicBezTo>
                      <a:pt x="256" y="67"/>
                      <a:pt x="251" y="72"/>
                      <a:pt x="244" y="7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37">
                <a:extLst>
                  <a:ext uri="{FF2B5EF4-FFF2-40B4-BE49-F238E27FC236}">
                    <a16:creationId xmlns:a16="http://schemas.microsoft.com/office/drawing/2014/main" id="{37198F3D-12BE-B98B-C368-308DDE482799}"/>
                  </a:ext>
                </a:extLst>
              </p:cNvPr>
              <p:cNvSpPr>
                <a:spLocks noChangeAspect="1" noEditPoints="1"/>
              </p:cNvSpPr>
              <p:nvPr/>
            </p:nvSpPr>
            <p:spPr bwMode="auto">
              <a:xfrm>
                <a:off x="3462621" y="2329332"/>
                <a:ext cx="369767" cy="288838"/>
              </a:xfrm>
              <a:custGeom>
                <a:avLst/>
                <a:gdLst/>
                <a:ahLst/>
                <a:cxnLst>
                  <a:cxn ang="0">
                    <a:pos x="184" y="172"/>
                  </a:cxn>
                  <a:cxn ang="0">
                    <a:pos x="184" y="172"/>
                  </a:cxn>
                  <a:cxn ang="0">
                    <a:pos x="108" y="172"/>
                  </a:cxn>
                  <a:cxn ang="0">
                    <a:pos x="108" y="172"/>
                  </a:cxn>
                  <a:cxn ang="0">
                    <a:pos x="100" y="172"/>
                  </a:cxn>
                  <a:cxn ang="0">
                    <a:pos x="85" y="172"/>
                  </a:cxn>
                  <a:cxn ang="0">
                    <a:pos x="92" y="180"/>
                  </a:cxn>
                  <a:cxn ang="0">
                    <a:pos x="96" y="188"/>
                  </a:cxn>
                  <a:cxn ang="0">
                    <a:pos x="84" y="200"/>
                  </a:cxn>
                  <a:cxn ang="0">
                    <a:pos x="76" y="196"/>
                  </a:cxn>
                  <a:cxn ang="0">
                    <a:pos x="48" y="168"/>
                  </a:cxn>
                  <a:cxn ang="0">
                    <a:pos x="44" y="160"/>
                  </a:cxn>
                  <a:cxn ang="0">
                    <a:pos x="48" y="152"/>
                  </a:cxn>
                  <a:cxn ang="0">
                    <a:pos x="76" y="124"/>
                  </a:cxn>
                  <a:cxn ang="0">
                    <a:pos x="84" y="120"/>
                  </a:cxn>
                  <a:cxn ang="0">
                    <a:pos x="96" y="132"/>
                  </a:cxn>
                  <a:cxn ang="0">
                    <a:pos x="92" y="140"/>
                  </a:cxn>
                  <a:cxn ang="0">
                    <a:pos x="85" y="148"/>
                  </a:cxn>
                  <a:cxn ang="0">
                    <a:pos x="92" y="148"/>
                  </a:cxn>
                  <a:cxn ang="0">
                    <a:pos x="92" y="148"/>
                  </a:cxn>
                  <a:cxn ang="0">
                    <a:pos x="104" y="148"/>
                  </a:cxn>
                  <a:cxn ang="0">
                    <a:pos x="104" y="148"/>
                  </a:cxn>
                  <a:cxn ang="0">
                    <a:pos x="184" y="148"/>
                  </a:cxn>
                  <a:cxn ang="0">
                    <a:pos x="232" y="100"/>
                  </a:cxn>
                  <a:cxn ang="0">
                    <a:pos x="232" y="72"/>
                  </a:cxn>
                  <a:cxn ang="0">
                    <a:pos x="244" y="60"/>
                  </a:cxn>
                  <a:cxn ang="0">
                    <a:pos x="256" y="72"/>
                  </a:cxn>
                  <a:cxn ang="0">
                    <a:pos x="256" y="100"/>
                  </a:cxn>
                  <a:cxn ang="0">
                    <a:pos x="184" y="172"/>
                  </a:cxn>
                  <a:cxn ang="0">
                    <a:pos x="180" y="76"/>
                  </a:cxn>
                  <a:cxn ang="0">
                    <a:pos x="172" y="80"/>
                  </a:cxn>
                  <a:cxn ang="0">
                    <a:pos x="160" y="68"/>
                  </a:cxn>
                  <a:cxn ang="0">
                    <a:pos x="164" y="60"/>
                  </a:cxn>
                  <a:cxn ang="0">
                    <a:pos x="171" y="52"/>
                  </a:cxn>
                  <a:cxn ang="0">
                    <a:pos x="164" y="52"/>
                  </a:cxn>
                  <a:cxn ang="0">
                    <a:pos x="164" y="52"/>
                  </a:cxn>
                  <a:cxn ang="0">
                    <a:pos x="152" y="52"/>
                  </a:cxn>
                  <a:cxn ang="0">
                    <a:pos x="152" y="52"/>
                  </a:cxn>
                  <a:cxn ang="0">
                    <a:pos x="72" y="52"/>
                  </a:cxn>
                  <a:cxn ang="0">
                    <a:pos x="24" y="100"/>
                  </a:cxn>
                  <a:cxn ang="0">
                    <a:pos x="24" y="128"/>
                  </a:cxn>
                  <a:cxn ang="0">
                    <a:pos x="12" y="140"/>
                  </a:cxn>
                  <a:cxn ang="0">
                    <a:pos x="0" y="128"/>
                  </a:cxn>
                  <a:cxn ang="0">
                    <a:pos x="0" y="100"/>
                  </a:cxn>
                  <a:cxn ang="0">
                    <a:pos x="72" y="28"/>
                  </a:cxn>
                  <a:cxn ang="0">
                    <a:pos x="148" y="28"/>
                  </a:cxn>
                  <a:cxn ang="0">
                    <a:pos x="148" y="28"/>
                  </a:cxn>
                  <a:cxn ang="0">
                    <a:pos x="156" y="28"/>
                  </a:cxn>
                  <a:cxn ang="0">
                    <a:pos x="171" y="28"/>
                  </a:cxn>
                  <a:cxn ang="0">
                    <a:pos x="164" y="20"/>
                  </a:cxn>
                  <a:cxn ang="0">
                    <a:pos x="160" y="12"/>
                  </a:cxn>
                  <a:cxn ang="0">
                    <a:pos x="172" y="0"/>
                  </a:cxn>
                  <a:cxn ang="0">
                    <a:pos x="180" y="4"/>
                  </a:cxn>
                  <a:cxn ang="0">
                    <a:pos x="208" y="32"/>
                  </a:cxn>
                  <a:cxn ang="0">
                    <a:pos x="212" y="40"/>
                  </a:cxn>
                  <a:cxn ang="0">
                    <a:pos x="208" y="48"/>
                  </a:cxn>
                  <a:cxn ang="0">
                    <a:pos x="180" y="76"/>
                  </a:cxn>
                </a:cxnLst>
                <a:rect l="0" t="0" r="r" b="b"/>
                <a:pathLst>
                  <a:path w="256" h="200">
                    <a:moveTo>
                      <a:pt x="184" y="172"/>
                    </a:moveTo>
                    <a:cubicBezTo>
                      <a:pt x="184" y="172"/>
                      <a:pt x="184" y="172"/>
                      <a:pt x="184" y="172"/>
                    </a:cubicBezTo>
                    <a:cubicBezTo>
                      <a:pt x="108" y="172"/>
                      <a:pt x="108" y="172"/>
                      <a:pt x="108" y="172"/>
                    </a:cubicBezTo>
                    <a:cubicBezTo>
                      <a:pt x="108" y="172"/>
                      <a:pt x="108" y="172"/>
                      <a:pt x="108" y="172"/>
                    </a:cubicBezTo>
                    <a:cubicBezTo>
                      <a:pt x="100" y="172"/>
                      <a:pt x="100" y="172"/>
                      <a:pt x="100" y="172"/>
                    </a:cubicBezTo>
                    <a:cubicBezTo>
                      <a:pt x="85" y="172"/>
                      <a:pt x="85" y="172"/>
                      <a:pt x="85" y="172"/>
                    </a:cubicBezTo>
                    <a:cubicBezTo>
                      <a:pt x="92" y="180"/>
                      <a:pt x="92" y="180"/>
                      <a:pt x="92" y="180"/>
                    </a:cubicBezTo>
                    <a:cubicBezTo>
                      <a:pt x="95" y="182"/>
                      <a:pt x="96" y="185"/>
                      <a:pt x="96" y="188"/>
                    </a:cubicBezTo>
                    <a:cubicBezTo>
                      <a:pt x="96" y="195"/>
                      <a:pt x="91" y="200"/>
                      <a:pt x="84" y="200"/>
                    </a:cubicBezTo>
                    <a:cubicBezTo>
                      <a:pt x="81" y="200"/>
                      <a:pt x="78" y="199"/>
                      <a:pt x="76" y="196"/>
                    </a:cubicBezTo>
                    <a:cubicBezTo>
                      <a:pt x="48" y="168"/>
                      <a:pt x="48" y="168"/>
                      <a:pt x="48" y="168"/>
                    </a:cubicBezTo>
                    <a:cubicBezTo>
                      <a:pt x="45" y="166"/>
                      <a:pt x="44" y="163"/>
                      <a:pt x="44" y="160"/>
                    </a:cubicBezTo>
                    <a:cubicBezTo>
                      <a:pt x="44" y="157"/>
                      <a:pt x="45" y="154"/>
                      <a:pt x="48" y="152"/>
                    </a:cubicBezTo>
                    <a:cubicBezTo>
                      <a:pt x="76" y="124"/>
                      <a:pt x="76" y="124"/>
                      <a:pt x="76" y="124"/>
                    </a:cubicBezTo>
                    <a:cubicBezTo>
                      <a:pt x="78" y="121"/>
                      <a:pt x="81" y="120"/>
                      <a:pt x="84" y="120"/>
                    </a:cubicBezTo>
                    <a:cubicBezTo>
                      <a:pt x="91" y="120"/>
                      <a:pt x="96" y="125"/>
                      <a:pt x="96" y="132"/>
                    </a:cubicBezTo>
                    <a:cubicBezTo>
                      <a:pt x="96" y="135"/>
                      <a:pt x="95" y="138"/>
                      <a:pt x="92" y="140"/>
                    </a:cubicBezTo>
                    <a:cubicBezTo>
                      <a:pt x="85" y="148"/>
                      <a:pt x="85" y="148"/>
                      <a:pt x="85" y="148"/>
                    </a:cubicBezTo>
                    <a:cubicBezTo>
                      <a:pt x="92" y="148"/>
                      <a:pt x="92" y="148"/>
                      <a:pt x="92" y="148"/>
                    </a:cubicBezTo>
                    <a:cubicBezTo>
                      <a:pt x="92" y="148"/>
                      <a:pt x="92" y="148"/>
                      <a:pt x="92" y="148"/>
                    </a:cubicBezTo>
                    <a:cubicBezTo>
                      <a:pt x="104" y="148"/>
                      <a:pt x="104" y="148"/>
                      <a:pt x="104" y="148"/>
                    </a:cubicBezTo>
                    <a:cubicBezTo>
                      <a:pt x="104" y="148"/>
                      <a:pt x="104" y="148"/>
                      <a:pt x="104" y="148"/>
                    </a:cubicBezTo>
                    <a:cubicBezTo>
                      <a:pt x="184" y="148"/>
                      <a:pt x="184" y="148"/>
                      <a:pt x="184" y="148"/>
                    </a:cubicBezTo>
                    <a:cubicBezTo>
                      <a:pt x="211" y="148"/>
                      <a:pt x="232" y="127"/>
                      <a:pt x="232" y="100"/>
                    </a:cubicBezTo>
                    <a:cubicBezTo>
                      <a:pt x="232" y="72"/>
                      <a:pt x="232" y="72"/>
                      <a:pt x="232" y="72"/>
                    </a:cubicBezTo>
                    <a:cubicBezTo>
                      <a:pt x="232" y="65"/>
                      <a:pt x="237" y="60"/>
                      <a:pt x="244" y="60"/>
                    </a:cubicBezTo>
                    <a:cubicBezTo>
                      <a:pt x="251" y="60"/>
                      <a:pt x="256" y="65"/>
                      <a:pt x="256" y="72"/>
                    </a:cubicBezTo>
                    <a:cubicBezTo>
                      <a:pt x="256" y="100"/>
                      <a:pt x="256" y="100"/>
                      <a:pt x="256" y="100"/>
                    </a:cubicBezTo>
                    <a:cubicBezTo>
                      <a:pt x="256" y="140"/>
                      <a:pt x="224" y="172"/>
                      <a:pt x="184" y="172"/>
                    </a:cubicBezTo>
                    <a:moveTo>
                      <a:pt x="180" y="76"/>
                    </a:moveTo>
                    <a:cubicBezTo>
                      <a:pt x="178" y="79"/>
                      <a:pt x="175" y="80"/>
                      <a:pt x="172" y="80"/>
                    </a:cubicBezTo>
                    <a:cubicBezTo>
                      <a:pt x="165" y="80"/>
                      <a:pt x="160" y="75"/>
                      <a:pt x="160" y="68"/>
                    </a:cubicBezTo>
                    <a:cubicBezTo>
                      <a:pt x="160" y="65"/>
                      <a:pt x="161" y="62"/>
                      <a:pt x="164" y="60"/>
                    </a:cubicBezTo>
                    <a:cubicBezTo>
                      <a:pt x="171" y="52"/>
                      <a:pt x="171" y="52"/>
                      <a:pt x="171" y="52"/>
                    </a:cubicBezTo>
                    <a:cubicBezTo>
                      <a:pt x="164" y="52"/>
                      <a:pt x="164" y="52"/>
                      <a:pt x="164" y="52"/>
                    </a:cubicBezTo>
                    <a:cubicBezTo>
                      <a:pt x="164" y="52"/>
                      <a:pt x="164" y="52"/>
                      <a:pt x="164" y="52"/>
                    </a:cubicBezTo>
                    <a:cubicBezTo>
                      <a:pt x="152" y="52"/>
                      <a:pt x="152" y="52"/>
                      <a:pt x="152" y="52"/>
                    </a:cubicBezTo>
                    <a:cubicBezTo>
                      <a:pt x="152" y="52"/>
                      <a:pt x="152" y="52"/>
                      <a:pt x="152" y="52"/>
                    </a:cubicBezTo>
                    <a:cubicBezTo>
                      <a:pt x="72" y="52"/>
                      <a:pt x="72" y="52"/>
                      <a:pt x="72" y="52"/>
                    </a:cubicBezTo>
                    <a:cubicBezTo>
                      <a:pt x="45" y="52"/>
                      <a:pt x="24" y="73"/>
                      <a:pt x="24" y="100"/>
                    </a:cubicBezTo>
                    <a:cubicBezTo>
                      <a:pt x="24" y="128"/>
                      <a:pt x="24" y="128"/>
                      <a:pt x="24" y="128"/>
                    </a:cubicBezTo>
                    <a:cubicBezTo>
                      <a:pt x="24" y="135"/>
                      <a:pt x="19" y="140"/>
                      <a:pt x="12" y="140"/>
                    </a:cubicBezTo>
                    <a:cubicBezTo>
                      <a:pt x="5" y="140"/>
                      <a:pt x="0" y="135"/>
                      <a:pt x="0" y="128"/>
                    </a:cubicBezTo>
                    <a:cubicBezTo>
                      <a:pt x="0" y="100"/>
                      <a:pt x="0" y="100"/>
                      <a:pt x="0" y="100"/>
                    </a:cubicBezTo>
                    <a:cubicBezTo>
                      <a:pt x="0" y="60"/>
                      <a:pt x="32" y="28"/>
                      <a:pt x="72" y="28"/>
                    </a:cubicBezTo>
                    <a:cubicBezTo>
                      <a:pt x="148" y="28"/>
                      <a:pt x="148" y="28"/>
                      <a:pt x="148" y="28"/>
                    </a:cubicBezTo>
                    <a:cubicBezTo>
                      <a:pt x="148" y="28"/>
                      <a:pt x="148" y="28"/>
                      <a:pt x="148" y="28"/>
                    </a:cubicBezTo>
                    <a:cubicBezTo>
                      <a:pt x="156" y="28"/>
                      <a:pt x="156" y="28"/>
                      <a:pt x="156" y="28"/>
                    </a:cubicBezTo>
                    <a:cubicBezTo>
                      <a:pt x="171" y="28"/>
                      <a:pt x="171" y="28"/>
                      <a:pt x="171" y="28"/>
                    </a:cubicBezTo>
                    <a:cubicBezTo>
                      <a:pt x="164" y="20"/>
                      <a:pt x="164" y="20"/>
                      <a:pt x="164" y="20"/>
                    </a:cubicBezTo>
                    <a:cubicBezTo>
                      <a:pt x="161" y="18"/>
                      <a:pt x="160" y="15"/>
                      <a:pt x="160" y="12"/>
                    </a:cubicBezTo>
                    <a:cubicBezTo>
                      <a:pt x="160" y="5"/>
                      <a:pt x="165" y="0"/>
                      <a:pt x="172" y="0"/>
                    </a:cubicBezTo>
                    <a:cubicBezTo>
                      <a:pt x="175" y="0"/>
                      <a:pt x="178" y="1"/>
                      <a:pt x="180" y="4"/>
                    </a:cubicBezTo>
                    <a:cubicBezTo>
                      <a:pt x="208" y="32"/>
                      <a:pt x="208" y="32"/>
                      <a:pt x="208" y="32"/>
                    </a:cubicBezTo>
                    <a:cubicBezTo>
                      <a:pt x="211" y="34"/>
                      <a:pt x="212" y="37"/>
                      <a:pt x="212" y="40"/>
                    </a:cubicBezTo>
                    <a:cubicBezTo>
                      <a:pt x="212" y="43"/>
                      <a:pt x="211" y="46"/>
                      <a:pt x="208" y="48"/>
                    </a:cubicBezTo>
                    <a:lnTo>
                      <a:pt x="180" y="7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06" name="TextBox 105">
            <a:extLst>
              <a:ext uri="{FF2B5EF4-FFF2-40B4-BE49-F238E27FC236}">
                <a16:creationId xmlns:a16="http://schemas.microsoft.com/office/drawing/2014/main" id="{128E55B5-DCBB-7B58-26B6-0FE3D69AA22C}"/>
              </a:ext>
            </a:extLst>
          </p:cNvPr>
          <p:cNvSpPr txBox="1"/>
          <p:nvPr/>
        </p:nvSpPr>
        <p:spPr>
          <a:xfrm>
            <a:off x="78370" y="123574"/>
            <a:ext cx="12047907" cy="646331"/>
          </a:xfrm>
          <a:prstGeom prst="rect">
            <a:avLst/>
          </a:prstGeom>
          <a:solidFill>
            <a:schemeClr val="accent2"/>
          </a:solidFill>
        </p:spPr>
        <p:txBody>
          <a:bodyPr wrap="square" rtlCol="0">
            <a:spAutoFit/>
          </a:bodyPr>
          <a:lstStyle/>
          <a:p>
            <a:pPr algn="ctr"/>
            <a:r>
              <a:rPr lang="en-US" sz="3600" b="1" dirty="0">
                <a:solidFill>
                  <a:schemeClr val="bg1"/>
                </a:solidFill>
                <a:latin typeface="+mj-lt"/>
              </a:rPr>
              <a:t>QA  ASSESSMENT TOOLS/DOCUMENTS</a:t>
            </a:r>
          </a:p>
        </p:txBody>
      </p:sp>
      <p:sp>
        <p:nvSpPr>
          <p:cNvPr id="5" name="Slide Number Placeholder 4">
            <a:extLst>
              <a:ext uri="{FF2B5EF4-FFF2-40B4-BE49-F238E27FC236}">
                <a16:creationId xmlns:a16="http://schemas.microsoft.com/office/drawing/2014/main" id="{1CD50C7B-374C-D538-428C-618F5A4C6EEE}"/>
              </a:ext>
            </a:extLst>
          </p:cNvPr>
          <p:cNvSpPr>
            <a:spLocks noGrp="1"/>
          </p:cNvSpPr>
          <p:nvPr>
            <p:ph type="sldNum" sz="quarter" idx="11"/>
          </p:nvPr>
        </p:nvSpPr>
        <p:spPr/>
        <p:txBody>
          <a:bodyPr/>
          <a:lstStyle/>
          <a:p>
            <a:fld id="{7737D3DD-0AB3-4F16-99FA-6262B2B4036D}" type="slidenum">
              <a:rPr lang="en-MY" smtClean="0"/>
              <a:t>9</a:t>
            </a:fld>
            <a:endParaRPr lang="en-MY" dirty="0"/>
          </a:p>
        </p:txBody>
      </p:sp>
      <p:grpSp>
        <p:nvGrpSpPr>
          <p:cNvPr id="123" name="Group 122">
            <a:extLst>
              <a:ext uri="{FF2B5EF4-FFF2-40B4-BE49-F238E27FC236}">
                <a16:creationId xmlns:a16="http://schemas.microsoft.com/office/drawing/2014/main" id="{5587F32A-A7A7-6B92-020F-B358953AB6D6}"/>
              </a:ext>
            </a:extLst>
          </p:cNvPr>
          <p:cNvGrpSpPr/>
          <p:nvPr/>
        </p:nvGrpSpPr>
        <p:grpSpPr>
          <a:xfrm flipH="1">
            <a:off x="8457837" y="1306438"/>
            <a:ext cx="3668440" cy="2002728"/>
            <a:chOff x="401851" y="4416313"/>
            <a:chExt cx="3668440" cy="2002728"/>
          </a:xfrm>
        </p:grpSpPr>
        <p:sp>
          <p:nvSpPr>
            <p:cNvPr id="124" name="TextBox 123">
              <a:extLst>
                <a:ext uri="{FF2B5EF4-FFF2-40B4-BE49-F238E27FC236}">
                  <a16:creationId xmlns:a16="http://schemas.microsoft.com/office/drawing/2014/main" id="{215C6EEC-D0A1-85D4-E54E-9ECA80A1C826}"/>
                </a:ext>
              </a:extLst>
            </p:cNvPr>
            <p:cNvSpPr txBox="1"/>
            <p:nvPr/>
          </p:nvSpPr>
          <p:spPr>
            <a:xfrm>
              <a:off x="3252438" y="4492957"/>
              <a:ext cx="817853" cy="307777"/>
            </a:xfrm>
            <a:prstGeom prst="rect">
              <a:avLst/>
            </a:prstGeom>
            <a:noFill/>
          </p:spPr>
          <p:txBody>
            <a:bodyPr wrap="none" rtlCol="0">
              <a:spAutoFit/>
            </a:bodyPr>
            <a:lstStyle/>
            <a:p>
              <a:r>
                <a:rPr lang="en-US" sz="1400" b="1" dirty="0">
                  <a:solidFill>
                    <a:schemeClr val="accent1"/>
                  </a:solidFill>
                  <a:ea typeface="Open Sans" panose="020B0606030504020204" pitchFamily="34" charset="0"/>
                  <a:cs typeface="Open Sans" panose="020B0606030504020204" pitchFamily="34" charset="0"/>
                </a:rPr>
                <a:t>MQF 2.0</a:t>
              </a:r>
            </a:p>
          </p:txBody>
        </p:sp>
        <p:sp>
          <p:nvSpPr>
            <p:cNvPr id="125" name="Rectangle 124">
              <a:extLst>
                <a:ext uri="{FF2B5EF4-FFF2-40B4-BE49-F238E27FC236}">
                  <a16:creationId xmlns:a16="http://schemas.microsoft.com/office/drawing/2014/main" id="{8A6EB811-D0C9-E93C-8936-5FCD41FDB49A}"/>
                </a:ext>
              </a:extLst>
            </p:cNvPr>
            <p:cNvSpPr/>
            <p:nvPr/>
          </p:nvSpPr>
          <p:spPr>
            <a:xfrm>
              <a:off x="401851" y="4416313"/>
              <a:ext cx="2974937" cy="2002728"/>
            </a:xfrm>
            <a:prstGeom prst="rect">
              <a:avLst/>
            </a:prstGeom>
          </p:spPr>
          <p:txBody>
            <a:bodyPr wrap="square">
              <a:spAutoFit/>
            </a:bodyPr>
            <a:lstStyle/>
            <a:p>
              <a:pPr>
                <a:lnSpc>
                  <a:spcPct val="150000"/>
                </a:lnSpc>
              </a:pPr>
              <a:r>
                <a:rPr lang="en-MY" sz="1200" dirty="0"/>
                <a:t>an instrument that develops and classifies qualifications based on a set of criteria that are approved nationally and benchmarked against international best practices, and which clarifies the earned academic levels, learning outcomes of study areas and credit system based on student academic load</a:t>
              </a:r>
              <a:endParaRPr lang="en-US" sz="1200" dirty="0">
                <a:solidFill>
                  <a:schemeClr val="tx2"/>
                </a:solidFill>
                <a:ea typeface="Open Sans" panose="020B0606030504020204" pitchFamily="34" charset="0"/>
                <a:cs typeface="Open Sans" panose="020B0606030504020204" pitchFamily="34" charset="0"/>
              </a:endParaRPr>
            </a:p>
          </p:txBody>
        </p:sp>
      </p:grpSp>
      <p:grpSp>
        <p:nvGrpSpPr>
          <p:cNvPr id="126" name="Group 125">
            <a:extLst>
              <a:ext uri="{FF2B5EF4-FFF2-40B4-BE49-F238E27FC236}">
                <a16:creationId xmlns:a16="http://schemas.microsoft.com/office/drawing/2014/main" id="{48E77B19-06BC-2BC8-662C-7F70B44D7637}"/>
              </a:ext>
            </a:extLst>
          </p:cNvPr>
          <p:cNvGrpSpPr/>
          <p:nvPr/>
        </p:nvGrpSpPr>
        <p:grpSpPr>
          <a:xfrm flipH="1">
            <a:off x="9224123" y="5025125"/>
            <a:ext cx="2295980" cy="1395450"/>
            <a:chOff x="1003258" y="4595000"/>
            <a:chExt cx="2295980" cy="1395450"/>
          </a:xfrm>
        </p:grpSpPr>
        <p:sp>
          <p:nvSpPr>
            <p:cNvPr id="127" name="TextBox 126">
              <a:extLst>
                <a:ext uri="{FF2B5EF4-FFF2-40B4-BE49-F238E27FC236}">
                  <a16:creationId xmlns:a16="http://schemas.microsoft.com/office/drawing/2014/main" id="{4A7F12BD-E102-8D21-C719-B0744EA19990}"/>
                </a:ext>
              </a:extLst>
            </p:cNvPr>
            <p:cNvSpPr txBox="1"/>
            <p:nvPr/>
          </p:nvSpPr>
          <p:spPr>
            <a:xfrm>
              <a:off x="2211310" y="4595000"/>
              <a:ext cx="1087927" cy="307777"/>
            </a:xfrm>
            <a:prstGeom prst="rect">
              <a:avLst/>
            </a:prstGeom>
            <a:noFill/>
          </p:spPr>
          <p:txBody>
            <a:bodyPr wrap="none" rtlCol="0">
              <a:spAutoFit/>
            </a:bodyPr>
            <a:lstStyle/>
            <a:p>
              <a:r>
                <a:rPr lang="en-US" sz="1400" b="1" dirty="0">
                  <a:solidFill>
                    <a:schemeClr val="accent3"/>
                  </a:solidFill>
                  <a:ea typeface="Open Sans" panose="020B0606030504020204" pitchFamily="34" charset="0"/>
                  <a:cs typeface="Open Sans" panose="020B0606030504020204" pitchFamily="34" charset="0"/>
                </a:rPr>
                <a:t>STANDARDS</a:t>
              </a:r>
            </a:p>
          </p:txBody>
        </p:sp>
        <p:sp>
          <p:nvSpPr>
            <p:cNvPr id="128" name="Rectangle 127">
              <a:extLst>
                <a:ext uri="{FF2B5EF4-FFF2-40B4-BE49-F238E27FC236}">
                  <a16:creationId xmlns:a16="http://schemas.microsoft.com/office/drawing/2014/main" id="{B01CFA56-3123-6635-D0C1-06DD557BD639}"/>
                </a:ext>
              </a:extLst>
            </p:cNvPr>
            <p:cNvSpPr/>
            <p:nvPr/>
          </p:nvSpPr>
          <p:spPr>
            <a:xfrm>
              <a:off x="1003258" y="4818719"/>
              <a:ext cx="2295980" cy="1171731"/>
            </a:xfrm>
            <a:prstGeom prst="rect">
              <a:avLst/>
            </a:prstGeom>
          </p:spPr>
          <p:txBody>
            <a:bodyPr wrap="square">
              <a:spAutoFit/>
            </a:bodyPr>
            <a:lstStyle/>
            <a:p>
              <a:pPr>
                <a:lnSpc>
                  <a:spcPct val="150000"/>
                </a:lnSpc>
              </a:pPr>
              <a:r>
                <a:rPr lang="en-MY" sz="1200" dirty="0"/>
                <a:t>sets general guideline of certain qualification levels based on the Malaysian Qualifications Framework (MQF).</a:t>
              </a:r>
              <a:endParaRPr lang="en-US" sz="1200" dirty="0">
                <a:solidFill>
                  <a:schemeClr val="tx2"/>
                </a:solidFill>
                <a:ea typeface="Open Sans" panose="020B0606030504020204" pitchFamily="34" charset="0"/>
                <a:cs typeface="Open Sans" panose="020B0606030504020204" pitchFamily="34" charset="0"/>
              </a:endParaRPr>
            </a:p>
          </p:txBody>
        </p:sp>
      </p:grpSp>
      <p:grpSp>
        <p:nvGrpSpPr>
          <p:cNvPr id="129" name="Group 128">
            <a:extLst>
              <a:ext uri="{FF2B5EF4-FFF2-40B4-BE49-F238E27FC236}">
                <a16:creationId xmlns:a16="http://schemas.microsoft.com/office/drawing/2014/main" id="{2663B7FB-34C2-4BA2-D2B4-63B22CADFEA3}"/>
              </a:ext>
            </a:extLst>
          </p:cNvPr>
          <p:cNvGrpSpPr/>
          <p:nvPr/>
        </p:nvGrpSpPr>
        <p:grpSpPr>
          <a:xfrm>
            <a:off x="790401" y="1485125"/>
            <a:ext cx="2212022" cy="523032"/>
            <a:chOff x="1087216" y="4595000"/>
            <a:chExt cx="2212022" cy="523032"/>
          </a:xfrm>
        </p:grpSpPr>
        <p:sp>
          <p:nvSpPr>
            <p:cNvPr id="130" name="TextBox 129">
              <a:extLst>
                <a:ext uri="{FF2B5EF4-FFF2-40B4-BE49-F238E27FC236}">
                  <a16:creationId xmlns:a16="http://schemas.microsoft.com/office/drawing/2014/main" id="{34E0661E-63C5-2247-430E-CC2BFED5260D}"/>
                </a:ext>
              </a:extLst>
            </p:cNvPr>
            <p:cNvSpPr txBox="1"/>
            <p:nvPr/>
          </p:nvSpPr>
          <p:spPr>
            <a:xfrm>
              <a:off x="2606483" y="4595000"/>
              <a:ext cx="692754" cy="276999"/>
            </a:xfrm>
            <a:prstGeom prst="rect">
              <a:avLst/>
            </a:prstGeom>
            <a:noFill/>
          </p:spPr>
          <p:txBody>
            <a:bodyPr wrap="none" rtlCol="0">
              <a:spAutoFit/>
            </a:bodyPr>
            <a:lstStyle/>
            <a:p>
              <a:pPr algn="r"/>
              <a:r>
                <a:rPr lang="en-US" sz="1200" b="1" dirty="0">
                  <a:solidFill>
                    <a:schemeClr val="accent6"/>
                  </a:solidFill>
                  <a:ea typeface="Open Sans" panose="020B0606030504020204" pitchFamily="34" charset="0"/>
                  <a:cs typeface="Open Sans" panose="020B0606030504020204" pitchFamily="34" charset="0"/>
                </a:rPr>
                <a:t>OTHERS</a:t>
              </a:r>
            </a:p>
          </p:txBody>
        </p:sp>
        <p:sp>
          <p:nvSpPr>
            <p:cNvPr id="131" name="Rectangle 130">
              <a:extLst>
                <a:ext uri="{FF2B5EF4-FFF2-40B4-BE49-F238E27FC236}">
                  <a16:creationId xmlns:a16="http://schemas.microsoft.com/office/drawing/2014/main" id="{D9DC3FBE-ED1A-CD21-AF42-E7AF2457A2F6}"/>
                </a:ext>
              </a:extLst>
            </p:cNvPr>
            <p:cNvSpPr/>
            <p:nvPr/>
          </p:nvSpPr>
          <p:spPr>
            <a:xfrm>
              <a:off x="1087216" y="4818719"/>
              <a:ext cx="2212022" cy="299313"/>
            </a:xfrm>
            <a:prstGeom prst="rect">
              <a:avLst/>
            </a:prstGeom>
          </p:spPr>
          <p:txBody>
            <a:bodyPr wrap="square">
              <a:spAutoFit/>
            </a:bodyPr>
            <a:lstStyle/>
            <a:p>
              <a:pPr algn="r">
                <a:lnSpc>
                  <a:spcPct val="150000"/>
                </a:lnSpc>
              </a:pPr>
              <a:r>
                <a:rPr lang="en-US" sz="1000" dirty="0">
                  <a:solidFill>
                    <a:schemeClr val="tx2"/>
                  </a:solidFill>
                  <a:ea typeface="Open Sans" panose="020B0606030504020204" pitchFamily="34" charset="0"/>
                  <a:cs typeface="Open Sans" panose="020B0606030504020204" pitchFamily="34" charset="0"/>
                </a:rPr>
                <a:t>EG. COPPA ODL </a:t>
              </a:r>
              <a:r>
                <a:rPr lang="en-US" sz="1000" dirty="0" err="1">
                  <a:solidFill>
                    <a:schemeClr val="tx2"/>
                  </a:solidFill>
                  <a:ea typeface="Open Sans" panose="020B0606030504020204" pitchFamily="34" charset="0"/>
                  <a:cs typeface="Open Sans" panose="020B0606030504020204" pitchFamily="34" charset="0"/>
                </a:rPr>
                <a:t>etc</a:t>
              </a:r>
              <a:endParaRPr lang="en-US" sz="1000" dirty="0">
                <a:solidFill>
                  <a:schemeClr val="tx2"/>
                </a:solidFill>
                <a:ea typeface="Open Sans" panose="020B0606030504020204" pitchFamily="34" charset="0"/>
                <a:cs typeface="Open Sans" panose="020B0606030504020204" pitchFamily="34" charset="0"/>
              </a:endParaRPr>
            </a:p>
          </p:txBody>
        </p:sp>
      </p:grpSp>
      <p:grpSp>
        <p:nvGrpSpPr>
          <p:cNvPr id="132" name="Group 131">
            <a:extLst>
              <a:ext uri="{FF2B5EF4-FFF2-40B4-BE49-F238E27FC236}">
                <a16:creationId xmlns:a16="http://schemas.microsoft.com/office/drawing/2014/main" id="{1EE1E662-4CDD-9E2E-C53D-66BBDCE225AD}"/>
              </a:ext>
            </a:extLst>
          </p:cNvPr>
          <p:cNvGrpSpPr/>
          <p:nvPr/>
        </p:nvGrpSpPr>
        <p:grpSpPr>
          <a:xfrm>
            <a:off x="0" y="4707898"/>
            <a:ext cx="3053546" cy="2036064"/>
            <a:chOff x="245692" y="4277773"/>
            <a:chExt cx="3053546" cy="2036064"/>
          </a:xfrm>
        </p:grpSpPr>
        <p:sp>
          <p:nvSpPr>
            <p:cNvPr id="133" name="TextBox 132">
              <a:extLst>
                <a:ext uri="{FF2B5EF4-FFF2-40B4-BE49-F238E27FC236}">
                  <a16:creationId xmlns:a16="http://schemas.microsoft.com/office/drawing/2014/main" id="{19608ABA-EE29-0D95-96A4-78024B10A920}"/>
                </a:ext>
              </a:extLst>
            </p:cNvPr>
            <p:cNvSpPr txBox="1"/>
            <p:nvPr/>
          </p:nvSpPr>
          <p:spPr>
            <a:xfrm>
              <a:off x="1038943" y="4277773"/>
              <a:ext cx="2171428" cy="307777"/>
            </a:xfrm>
            <a:prstGeom prst="rect">
              <a:avLst/>
            </a:prstGeom>
            <a:noFill/>
          </p:spPr>
          <p:txBody>
            <a:bodyPr wrap="none" rtlCol="0">
              <a:spAutoFit/>
            </a:bodyPr>
            <a:lstStyle/>
            <a:p>
              <a:pPr algn="r"/>
              <a:r>
                <a:rPr lang="en-US" sz="1400" b="1" dirty="0">
                  <a:solidFill>
                    <a:schemeClr val="accent4"/>
                  </a:solidFill>
                  <a:ea typeface="Open Sans" panose="020B0606030504020204" pitchFamily="34" charset="0"/>
                  <a:cs typeface="Open Sans" panose="020B0606030504020204" pitchFamily="34" charset="0"/>
                </a:rPr>
                <a:t>PROGRAMME STANDARDS</a:t>
              </a:r>
            </a:p>
          </p:txBody>
        </p:sp>
        <p:sp>
          <p:nvSpPr>
            <p:cNvPr id="134" name="Rectangle 133">
              <a:extLst>
                <a:ext uri="{FF2B5EF4-FFF2-40B4-BE49-F238E27FC236}">
                  <a16:creationId xmlns:a16="http://schemas.microsoft.com/office/drawing/2014/main" id="{771A40B8-1DFD-3B5F-02E9-40681D3ADCEF}"/>
                </a:ext>
              </a:extLst>
            </p:cNvPr>
            <p:cNvSpPr/>
            <p:nvPr/>
          </p:nvSpPr>
          <p:spPr>
            <a:xfrm>
              <a:off x="245692" y="4588108"/>
              <a:ext cx="3053546" cy="1725729"/>
            </a:xfrm>
            <a:prstGeom prst="rect">
              <a:avLst/>
            </a:prstGeom>
          </p:spPr>
          <p:txBody>
            <a:bodyPr wrap="square">
              <a:spAutoFit/>
            </a:bodyPr>
            <a:lstStyle/>
            <a:p>
              <a:pPr algn="r">
                <a:lnSpc>
                  <a:spcPct val="150000"/>
                </a:lnSpc>
              </a:pPr>
              <a:r>
                <a:rPr lang="en-MY" sz="1200" dirty="0"/>
                <a:t>Criteria set based on what is considered the minimum level that should be attained by the HEPs to ensure academic programme in a particular field of study can be adequately delivered. It covers all the MQF qualification levels; from certificate up to doctoral degree.</a:t>
              </a:r>
              <a:r>
                <a:rPr lang="en-US" sz="1000" dirty="0">
                  <a:solidFill>
                    <a:schemeClr val="tx2"/>
                  </a:solidFill>
                  <a:ea typeface="Open Sans" panose="020B0606030504020204" pitchFamily="34" charset="0"/>
                  <a:cs typeface="Open Sans" panose="020B0606030504020204" pitchFamily="34" charset="0"/>
                </a:rPr>
                <a:t>. </a:t>
              </a:r>
            </a:p>
          </p:txBody>
        </p:sp>
      </p:grpSp>
      <p:grpSp>
        <p:nvGrpSpPr>
          <p:cNvPr id="135" name="Group 134">
            <a:extLst>
              <a:ext uri="{FF2B5EF4-FFF2-40B4-BE49-F238E27FC236}">
                <a16:creationId xmlns:a16="http://schemas.microsoft.com/office/drawing/2014/main" id="{31900B6A-14A1-D808-C50C-5CF3B1ACDA02}"/>
              </a:ext>
            </a:extLst>
          </p:cNvPr>
          <p:cNvGrpSpPr/>
          <p:nvPr/>
        </p:nvGrpSpPr>
        <p:grpSpPr>
          <a:xfrm>
            <a:off x="12370" y="2830999"/>
            <a:ext cx="2600086" cy="1672449"/>
            <a:chOff x="905420" y="4595000"/>
            <a:chExt cx="2600086" cy="1672449"/>
          </a:xfrm>
        </p:grpSpPr>
        <p:sp>
          <p:nvSpPr>
            <p:cNvPr id="136" name="TextBox 135">
              <a:extLst>
                <a:ext uri="{FF2B5EF4-FFF2-40B4-BE49-F238E27FC236}">
                  <a16:creationId xmlns:a16="http://schemas.microsoft.com/office/drawing/2014/main" id="{8ED81D66-F927-A7EB-C777-16D47876BCFE}"/>
                </a:ext>
              </a:extLst>
            </p:cNvPr>
            <p:cNvSpPr txBox="1"/>
            <p:nvPr/>
          </p:nvSpPr>
          <p:spPr>
            <a:xfrm>
              <a:off x="971420" y="4595000"/>
              <a:ext cx="2327817" cy="276999"/>
            </a:xfrm>
            <a:prstGeom prst="rect">
              <a:avLst/>
            </a:prstGeom>
            <a:noFill/>
          </p:spPr>
          <p:txBody>
            <a:bodyPr wrap="none" rtlCol="0">
              <a:spAutoFit/>
            </a:bodyPr>
            <a:lstStyle/>
            <a:p>
              <a:pPr algn="r"/>
              <a:r>
                <a:rPr lang="en-US" sz="1200" b="1" dirty="0">
                  <a:solidFill>
                    <a:schemeClr val="accent5"/>
                  </a:solidFill>
                  <a:ea typeface="Open Sans" panose="020B0606030504020204" pitchFamily="34" charset="0"/>
                  <a:cs typeface="Open Sans" panose="020B0606030504020204" pitchFamily="34" charset="0"/>
                </a:rPr>
                <a:t>GUIDELINES TO GOOD PRACTICES</a:t>
              </a:r>
            </a:p>
          </p:txBody>
        </p:sp>
        <p:sp>
          <p:nvSpPr>
            <p:cNvPr id="137" name="Rectangle 136">
              <a:extLst>
                <a:ext uri="{FF2B5EF4-FFF2-40B4-BE49-F238E27FC236}">
                  <a16:creationId xmlns:a16="http://schemas.microsoft.com/office/drawing/2014/main" id="{82A98F77-E769-6951-989B-1A447FC41E45}"/>
                </a:ext>
              </a:extLst>
            </p:cNvPr>
            <p:cNvSpPr/>
            <p:nvPr/>
          </p:nvSpPr>
          <p:spPr>
            <a:xfrm>
              <a:off x="905420" y="4818719"/>
              <a:ext cx="2600086" cy="1448730"/>
            </a:xfrm>
            <a:prstGeom prst="rect">
              <a:avLst/>
            </a:prstGeom>
          </p:spPr>
          <p:txBody>
            <a:bodyPr wrap="square">
              <a:spAutoFit/>
            </a:bodyPr>
            <a:lstStyle/>
            <a:p>
              <a:pPr algn="r">
                <a:lnSpc>
                  <a:spcPct val="150000"/>
                </a:lnSpc>
              </a:pPr>
              <a:r>
                <a:rPr lang="en-MY" sz="1200" dirty="0"/>
                <a:t>The documents are part of a series of guidelines that are similarly designed to assist HEPs implement the practices and standards listed in COPPA and COPIA (the Codes of Practice)</a:t>
              </a:r>
              <a:r>
                <a:rPr lang="en-US" sz="1000" dirty="0">
                  <a:solidFill>
                    <a:schemeClr val="tx2"/>
                  </a:solidFill>
                  <a:ea typeface="Open Sans" panose="020B0606030504020204" pitchFamily="34" charset="0"/>
                  <a:cs typeface="Open Sans" panose="020B0606030504020204" pitchFamily="34" charset="0"/>
                </a:rPr>
                <a:t>. </a:t>
              </a:r>
            </a:p>
          </p:txBody>
        </p:sp>
      </p:grpSp>
      <p:grpSp>
        <p:nvGrpSpPr>
          <p:cNvPr id="138" name="Group 137">
            <a:extLst>
              <a:ext uri="{FF2B5EF4-FFF2-40B4-BE49-F238E27FC236}">
                <a16:creationId xmlns:a16="http://schemas.microsoft.com/office/drawing/2014/main" id="{EA2EB999-8B17-12E9-D978-95D3EED0F8A8}"/>
              </a:ext>
            </a:extLst>
          </p:cNvPr>
          <p:cNvGrpSpPr/>
          <p:nvPr/>
        </p:nvGrpSpPr>
        <p:grpSpPr>
          <a:xfrm flipH="1">
            <a:off x="9892532" y="3288884"/>
            <a:ext cx="2295980" cy="1672449"/>
            <a:chOff x="1003258" y="4595000"/>
            <a:chExt cx="2295980" cy="1672449"/>
          </a:xfrm>
        </p:grpSpPr>
        <p:sp>
          <p:nvSpPr>
            <p:cNvPr id="139" name="TextBox 138">
              <a:extLst>
                <a:ext uri="{FF2B5EF4-FFF2-40B4-BE49-F238E27FC236}">
                  <a16:creationId xmlns:a16="http://schemas.microsoft.com/office/drawing/2014/main" id="{53E5C490-1A50-B59C-9FF6-C11590A23E16}"/>
                </a:ext>
              </a:extLst>
            </p:cNvPr>
            <p:cNvSpPr txBox="1"/>
            <p:nvPr/>
          </p:nvSpPr>
          <p:spPr>
            <a:xfrm>
              <a:off x="1090940" y="4595000"/>
              <a:ext cx="2208297" cy="307777"/>
            </a:xfrm>
            <a:prstGeom prst="rect">
              <a:avLst/>
            </a:prstGeom>
            <a:noFill/>
          </p:spPr>
          <p:txBody>
            <a:bodyPr wrap="none" rtlCol="0">
              <a:spAutoFit/>
            </a:bodyPr>
            <a:lstStyle/>
            <a:p>
              <a:r>
                <a:rPr lang="en-US" sz="1400" b="1" dirty="0">
                  <a:solidFill>
                    <a:schemeClr val="accent2"/>
                  </a:solidFill>
                  <a:ea typeface="Open Sans" panose="020B0606030504020204" pitchFamily="34" charset="0"/>
                  <a:cs typeface="Open Sans" panose="020B0606030504020204" pitchFamily="34" charset="0"/>
                </a:rPr>
                <a:t>COPPA/EAC STANDARD/</a:t>
              </a:r>
              <a:r>
                <a:rPr lang="en-US" sz="1400" b="1" dirty="0" err="1">
                  <a:solidFill>
                    <a:schemeClr val="accent2"/>
                  </a:solidFill>
                  <a:ea typeface="Open Sans" panose="020B0606030504020204" pitchFamily="34" charset="0"/>
                  <a:cs typeface="Open Sans" panose="020B0606030504020204" pitchFamily="34" charset="0"/>
                </a:rPr>
                <a:t>etc</a:t>
              </a:r>
              <a:endParaRPr lang="en-US" sz="1400" b="1" dirty="0">
                <a:solidFill>
                  <a:schemeClr val="accent2"/>
                </a:solidFill>
                <a:ea typeface="Open Sans" panose="020B0606030504020204" pitchFamily="34" charset="0"/>
                <a:cs typeface="Open Sans" panose="020B0606030504020204" pitchFamily="34" charset="0"/>
              </a:endParaRPr>
            </a:p>
          </p:txBody>
        </p:sp>
        <p:sp>
          <p:nvSpPr>
            <p:cNvPr id="140" name="Rectangle 139">
              <a:extLst>
                <a:ext uri="{FF2B5EF4-FFF2-40B4-BE49-F238E27FC236}">
                  <a16:creationId xmlns:a16="http://schemas.microsoft.com/office/drawing/2014/main" id="{EFD669C2-F76A-E1F9-241E-DD2C2DEE6214}"/>
                </a:ext>
              </a:extLst>
            </p:cNvPr>
            <p:cNvSpPr/>
            <p:nvPr/>
          </p:nvSpPr>
          <p:spPr>
            <a:xfrm>
              <a:off x="1003258" y="4818719"/>
              <a:ext cx="2295980" cy="1448730"/>
            </a:xfrm>
            <a:prstGeom prst="rect">
              <a:avLst/>
            </a:prstGeom>
          </p:spPr>
          <p:txBody>
            <a:bodyPr wrap="square">
              <a:spAutoFit/>
            </a:bodyPr>
            <a:lstStyle/>
            <a:p>
              <a:pPr>
                <a:lnSpc>
                  <a:spcPct val="150000"/>
                </a:lnSpc>
              </a:pPr>
              <a:r>
                <a:rPr lang="en-MY" sz="1200" dirty="0"/>
                <a:t>a guideline for all the stakeholders about the seven quality assurance evaluation areas for quality assurance purposes</a:t>
              </a:r>
              <a:endParaRPr lang="en-US" sz="1200" dirty="0">
                <a:solidFill>
                  <a:schemeClr val="tx2"/>
                </a:solidFill>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924599465"/>
      </p:ext>
    </p:extLst>
  </p:cSld>
  <p:clrMapOvr>
    <a:masterClrMapping/>
  </p:clrMapOvr>
</p:sld>
</file>

<file path=ppt/theme/theme1.xml><?xml version="1.0" encoding="utf-8"?>
<a:theme xmlns:a="http://schemas.openxmlformats.org/drawingml/2006/main" name="Office Theme">
  <a:themeElements>
    <a:clrScheme name="PPT custom">
      <a:dk1>
        <a:sysClr val="windowText" lastClr="000000"/>
      </a:dk1>
      <a:lt1>
        <a:sysClr val="window" lastClr="FFFFFF"/>
      </a:lt1>
      <a:dk2>
        <a:srgbClr val="323232"/>
      </a:dk2>
      <a:lt2>
        <a:srgbClr val="E7D7C1"/>
      </a:lt2>
      <a:accent1>
        <a:srgbClr val="74121D"/>
      </a:accent1>
      <a:accent2>
        <a:srgbClr val="A7333F"/>
      </a:accent2>
      <a:accent3>
        <a:srgbClr val="C52233"/>
      </a:accent3>
      <a:accent4>
        <a:srgbClr val="B19C7D"/>
      </a:accent4>
      <a:accent5>
        <a:srgbClr val="7F5F52"/>
      </a:accent5>
      <a:accent6>
        <a:srgbClr val="B27D49"/>
      </a:accent6>
      <a:hlink>
        <a:srgbClr val="FFC000"/>
      </a:hlink>
      <a:folHlink>
        <a:srgbClr val="B26B02"/>
      </a:folHlink>
    </a:clrScheme>
    <a:fontScheme name="Custom 2">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71585"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10319</TotalTime>
  <Words>1807</Words>
  <Application>Microsoft Macintosh PowerPoint</Application>
  <PresentationFormat>Widescreen</PresentationFormat>
  <Paragraphs>302</Paragraphs>
  <Slides>26</Slides>
  <Notes>15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26</vt:i4>
      </vt:variant>
    </vt:vector>
  </HeadingPairs>
  <TitlesOfParts>
    <vt:vector size="45" baseType="lpstr">
      <vt:lpstr>Arial</vt:lpstr>
      <vt:lpstr>Arial MT</vt:lpstr>
      <vt:lpstr>Arial Rounded MT Bold</vt:lpstr>
      <vt:lpstr>Calibri</vt:lpstr>
      <vt:lpstr>Calibri Light</vt:lpstr>
      <vt:lpstr>Lato</vt:lpstr>
      <vt:lpstr>Lato Light</vt:lpstr>
      <vt:lpstr>League Spartan</vt:lpstr>
      <vt:lpstr>Mukta ExtraLight</vt:lpstr>
      <vt:lpstr>Open Sans</vt:lpstr>
      <vt:lpstr>Open Sans Light</vt:lpstr>
      <vt:lpstr>Poppins</vt:lpstr>
      <vt:lpstr>Poppins Medium</vt:lpstr>
      <vt:lpstr>Roboto</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INSTITUTIONAL RATING- SETARA Objective</vt:lpstr>
      <vt:lpstr>   INSTITUTIONAL RATING-  SETARA Instrument </vt:lpstr>
      <vt:lpstr>SETARA Framework</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 IDIANA BINTI HAMIDI</dc:creator>
  <cp:lastModifiedBy>Microsoft Office User</cp:lastModifiedBy>
  <cp:revision>307</cp:revision>
  <dcterms:created xsi:type="dcterms:W3CDTF">2022-06-08T07:39:09Z</dcterms:created>
  <dcterms:modified xsi:type="dcterms:W3CDTF">2023-08-07T00:25:25Z</dcterms:modified>
</cp:coreProperties>
</file>